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sldIdLst>
    <p:sldId id="400" r:id="rId5"/>
    <p:sldId id="359" r:id="rId6"/>
    <p:sldId id="402" r:id="rId7"/>
    <p:sldId id="403" r:id="rId8"/>
    <p:sldId id="333" r:id="rId9"/>
    <p:sldId id="399" r:id="rId10"/>
    <p:sldId id="323" r:id="rId11"/>
    <p:sldId id="312" r:id="rId12"/>
    <p:sldId id="324" r:id="rId13"/>
    <p:sldId id="314" r:id="rId14"/>
    <p:sldId id="339" r:id="rId15"/>
    <p:sldId id="384" r:id="rId16"/>
    <p:sldId id="386" r:id="rId17"/>
    <p:sldId id="317" r:id="rId18"/>
    <p:sldId id="398" r:id="rId19"/>
    <p:sldId id="303" r:id="rId20"/>
    <p:sldId id="395" r:id="rId21"/>
    <p:sldId id="335" r:id="rId22"/>
    <p:sldId id="315" r:id="rId23"/>
    <p:sldId id="306" r:id="rId2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51F"/>
    <a:srgbClr val="00065E"/>
    <a:srgbClr val="A9E5FB"/>
    <a:srgbClr val="F9F6F3"/>
    <a:srgbClr val="000664"/>
    <a:srgbClr val="0006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4F693F-58AB-436A-9E93-15A5C881A5F5}" v="207" dt="2024-05-08T07:54:46.3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453" autoAdjust="0"/>
    <p:restoredTop sz="63438" autoAdjust="0"/>
  </p:normalViewPr>
  <p:slideViewPr>
    <p:cSldViewPr snapToGrid="0" snapToObjects="1">
      <p:cViewPr varScale="1">
        <p:scale>
          <a:sx n="47" d="100"/>
          <a:sy n="47" d="100"/>
        </p:scale>
        <p:origin x="900" y="3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ostvin, Rune Suther" userId="89bf031c-1e93-4458-810a-38b3eb6bcbdb" providerId="ADAL" clId="{5B4F693F-58AB-436A-9E93-15A5C881A5F5}"/>
    <pc:docChg chg="undo redo custSel addSld delSld modSld sldOrd">
      <pc:chgData name="Frostvin, Rune Suther" userId="89bf031c-1e93-4458-810a-38b3eb6bcbdb" providerId="ADAL" clId="{5B4F693F-58AB-436A-9E93-15A5C881A5F5}" dt="2024-05-14T12:20:42.164" v="1369" actId="6549"/>
      <pc:docMkLst>
        <pc:docMk/>
      </pc:docMkLst>
      <pc:sldChg chg="del">
        <pc:chgData name="Frostvin, Rune Suther" userId="89bf031c-1e93-4458-810a-38b3eb6bcbdb" providerId="ADAL" clId="{5B4F693F-58AB-436A-9E93-15A5C881A5F5}" dt="2024-05-06T12:15:55.483" v="246" actId="47"/>
        <pc:sldMkLst>
          <pc:docMk/>
          <pc:sldMk cId="629580215" sldId="275"/>
        </pc:sldMkLst>
      </pc:sldChg>
      <pc:sldChg chg="delSp del mod">
        <pc:chgData name="Frostvin, Rune Suther" userId="89bf031c-1e93-4458-810a-38b3eb6bcbdb" providerId="ADAL" clId="{5B4F693F-58AB-436A-9E93-15A5C881A5F5}" dt="2024-05-07T13:11:57.463" v="961" actId="47"/>
        <pc:sldMkLst>
          <pc:docMk/>
          <pc:sldMk cId="607712221" sldId="280"/>
        </pc:sldMkLst>
        <pc:spChg chg="del">
          <ac:chgData name="Frostvin, Rune Suther" userId="89bf031c-1e93-4458-810a-38b3eb6bcbdb" providerId="ADAL" clId="{5B4F693F-58AB-436A-9E93-15A5C881A5F5}" dt="2024-05-07T07:18:55.355" v="741" actId="21"/>
          <ac:spMkLst>
            <pc:docMk/>
            <pc:sldMk cId="607712221" sldId="280"/>
            <ac:spMk id="4" creationId="{BA76F3B3-1621-4565-9BF0-100244DB5532}"/>
          </ac:spMkLst>
        </pc:spChg>
      </pc:sldChg>
      <pc:sldChg chg="del">
        <pc:chgData name="Frostvin, Rune Suther" userId="89bf031c-1e93-4458-810a-38b3eb6bcbdb" providerId="ADAL" clId="{5B4F693F-58AB-436A-9E93-15A5C881A5F5}" dt="2024-05-06T12:15:23.787" v="245" actId="47"/>
        <pc:sldMkLst>
          <pc:docMk/>
          <pc:sldMk cId="2669201855" sldId="286"/>
        </pc:sldMkLst>
      </pc:sldChg>
      <pc:sldChg chg="del">
        <pc:chgData name="Frostvin, Rune Suther" userId="89bf031c-1e93-4458-810a-38b3eb6bcbdb" providerId="ADAL" clId="{5B4F693F-58AB-436A-9E93-15A5C881A5F5}" dt="2024-05-06T12:20:16.700" v="248" actId="47"/>
        <pc:sldMkLst>
          <pc:docMk/>
          <pc:sldMk cId="2808399714" sldId="301"/>
        </pc:sldMkLst>
      </pc:sldChg>
      <pc:sldChg chg="modSp mod ord modNotesTx">
        <pc:chgData name="Frostvin, Rune Suther" userId="89bf031c-1e93-4458-810a-38b3eb6bcbdb" providerId="ADAL" clId="{5B4F693F-58AB-436A-9E93-15A5C881A5F5}" dt="2024-05-08T07:15:22.310" v="1338" actId="20577"/>
        <pc:sldMkLst>
          <pc:docMk/>
          <pc:sldMk cId="771023700" sldId="303"/>
        </pc:sldMkLst>
        <pc:spChg chg="mod">
          <ac:chgData name="Frostvin, Rune Suther" userId="89bf031c-1e93-4458-810a-38b3eb6bcbdb" providerId="ADAL" clId="{5B4F693F-58AB-436A-9E93-15A5C881A5F5}" dt="2024-05-07T13:10:42.888" v="958" actId="6549"/>
          <ac:spMkLst>
            <pc:docMk/>
            <pc:sldMk cId="771023700" sldId="303"/>
            <ac:spMk id="2" creationId="{00000000-0000-0000-0000-000000000000}"/>
          </ac:spMkLst>
        </pc:spChg>
        <pc:spChg chg="mod">
          <ac:chgData name="Frostvin, Rune Suther" userId="89bf031c-1e93-4458-810a-38b3eb6bcbdb" providerId="ADAL" clId="{5B4F693F-58AB-436A-9E93-15A5C881A5F5}" dt="2024-05-08T07:15:22.310" v="1338" actId="20577"/>
          <ac:spMkLst>
            <pc:docMk/>
            <pc:sldMk cId="771023700" sldId="303"/>
            <ac:spMk id="3" creationId="{00000000-0000-0000-0000-000000000000}"/>
          </ac:spMkLst>
        </pc:spChg>
      </pc:sldChg>
      <pc:sldChg chg="modSp mod">
        <pc:chgData name="Frostvin, Rune Suther" userId="89bf031c-1e93-4458-810a-38b3eb6bcbdb" providerId="ADAL" clId="{5B4F693F-58AB-436A-9E93-15A5C881A5F5}" dt="2024-05-07T07:17:53.720" v="739" actId="6549"/>
        <pc:sldMkLst>
          <pc:docMk/>
          <pc:sldMk cId="1056286658" sldId="306"/>
        </pc:sldMkLst>
        <pc:spChg chg="mod">
          <ac:chgData name="Frostvin, Rune Suther" userId="89bf031c-1e93-4458-810a-38b3eb6bcbdb" providerId="ADAL" clId="{5B4F693F-58AB-436A-9E93-15A5C881A5F5}" dt="2024-05-07T07:17:53.720" v="739" actId="6549"/>
          <ac:spMkLst>
            <pc:docMk/>
            <pc:sldMk cId="1056286658" sldId="306"/>
            <ac:spMk id="2" creationId="{00000000-0000-0000-0000-000000000000}"/>
          </ac:spMkLst>
        </pc:spChg>
      </pc:sldChg>
      <pc:sldChg chg="modNotesTx">
        <pc:chgData name="Frostvin, Rune Suther" userId="89bf031c-1e93-4458-810a-38b3eb6bcbdb" providerId="ADAL" clId="{5B4F693F-58AB-436A-9E93-15A5C881A5F5}" dt="2024-05-14T12:20:42.164" v="1369" actId="6549"/>
        <pc:sldMkLst>
          <pc:docMk/>
          <pc:sldMk cId="3388757987" sldId="312"/>
        </pc:sldMkLst>
      </pc:sldChg>
      <pc:sldChg chg="modSp mod">
        <pc:chgData name="Frostvin, Rune Suther" userId="89bf031c-1e93-4458-810a-38b3eb6bcbdb" providerId="ADAL" clId="{5B4F693F-58AB-436A-9E93-15A5C881A5F5}" dt="2024-05-07T13:11:21.273" v="960" actId="20577"/>
        <pc:sldMkLst>
          <pc:docMk/>
          <pc:sldMk cId="257749809" sldId="314"/>
        </pc:sldMkLst>
        <pc:spChg chg="mod">
          <ac:chgData name="Frostvin, Rune Suther" userId="89bf031c-1e93-4458-810a-38b3eb6bcbdb" providerId="ADAL" clId="{5B4F693F-58AB-436A-9E93-15A5C881A5F5}" dt="2024-05-07T13:11:21.273" v="960" actId="20577"/>
          <ac:spMkLst>
            <pc:docMk/>
            <pc:sldMk cId="257749809" sldId="314"/>
            <ac:spMk id="3" creationId="{00000000-0000-0000-0000-000000000000}"/>
          </ac:spMkLst>
        </pc:spChg>
      </pc:sldChg>
      <pc:sldChg chg="modNotesTx">
        <pc:chgData name="Frostvin, Rune Suther" userId="89bf031c-1e93-4458-810a-38b3eb6bcbdb" providerId="ADAL" clId="{5B4F693F-58AB-436A-9E93-15A5C881A5F5}" dt="2024-05-14T12:20:33.130" v="1368" actId="6549"/>
        <pc:sldMkLst>
          <pc:docMk/>
          <pc:sldMk cId="636024715" sldId="323"/>
        </pc:sldMkLst>
      </pc:sldChg>
      <pc:sldChg chg="del">
        <pc:chgData name="Frostvin, Rune Suther" userId="89bf031c-1e93-4458-810a-38b3eb6bcbdb" providerId="ADAL" clId="{5B4F693F-58AB-436A-9E93-15A5C881A5F5}" dt="2024-05-07T06:55:26.755" v="376" actId="47"/>
        <pc:sldMkLst>
          <pc:docMk/>
          <pc:sldMk cId="2882444270" sldId="329"/>
        </pc:sldMkLst>
      </pc:sldChg>
      <pc:sldChg chg="modSp mod ord modNotesTx">
        <pc:chgData name="Frostvin, Rune Suther" userId="89bf031c-1e93-4458-810a-38b3eb6bcbdb" providerId="ADAL" clId="{5B4F693F-58AB-436A-9E93-15A5C881A5F5}" dt="2024-05-08T06:39:41.577" v="1229" actId="20577"/>
        <pc:sldMkLst>
          <pc:docMk/>
          <pc:sldMk cId="4150161798" sldId="333"/>
        </pc:sldMkLst>
        <pc:spChg chg="mod">
          <ac:chgData name="Frostvin, Rune Suther" userId="89bf031c-1e93-4458-810a-38b3eb6bcbdb" providerId="ADAL" clId="{5B4F693F-58AB-436A-9E93-15A5C881A5F5}" dt="2024-05-07T07:15:35.920" v="735" actId="20577"/>
          <ac:spMkLst>
            <pc:docMk/>
            <pc:sldMk cId="4150161798" sldId="333"/>
            <ac:spMk id="2" creationId="{00000000-0000-0000-0000-000000000000}"/>
          </ac:spMkLst>
        </pc:spChg>
        <pc:spChg chg="mod">
          <ac:chgData name="Frostvin, Rune Suther" userId="89bf031c-1e93-4458-810a-38b3eb6bcbdb" providerId="ADAL" clId="{5B4F693F-58AB-436A-9E93-15A5C881A5F5}" dt="2024-05-08T06:39:41.577" v="1229" actId="20577"/>
          <ac:spMkLst>
            <pc:docMk/>
            <pc:sldMk cId="4150161798" sldId="333"/>
            <ac:spMk id="3" creationId="{00000000-0000-0000-0000-000000000000}"/>
          </ac:spMkLst>
        </pc:spChg>
      </pc:sldChg>
      <pc:sldChg chg="modNotesTx">
        <pc:chgData name="Frostvin, Rune Suther" userId="89bf031c-1e93-4458-810a-38b3eb6bcbdb" providerId="ADAL" clId="{5B4F693F-58AB-436A-9E93-15A5C881A5F5}" dt="2024-05-08T06:45:48.825" v="1300" actId="6549"/>
        <pc:sldMkLst>
          <pc:docMk/>
          <pc:sldMk cId="3165889368" sldId="335"/>
        </pc:sldMkLst>
      </pc:sldChg>
      <pc:sldChg chg="del">
        <pc:chgData name="Frostvin, Rune Suther" userId="89bf031c-1e93-4458-810a-38b3eb6bcbdb" providerId="ADAL" clId="{5B4F693F-58AB-436A-9E93-15A5C881A5F5}" dt="2024-05-06T12:08:30.653" v="61" actId="47"/>
        <pc:sldMkLst>
          <pc:docMk/>
          <pc:sldMk cId="3299461445" sldId="336"/>
        </pc:sldMkLst>
      </pc:sldChg>
      <pc:sldChg chg="modSp mod ord modNotesTx">
        <pc:chgData name="Frostvin, Rune Suther" userId="89bf031c-1e93-4458-810a-38b3eb6bcbdb" providerId="ADAL" clId="{5B4F693F-58AB-436A-9E93-15A5C881A5F5}" dt="2024-05-08T07:54:46.354" v="1366" actId="20577"/>
        <pc:sldMkLst>
          <pc:docMk/>
          <pc:sldMk cId="1340991719" sldId="359"/>
        </pc:sldMkLst>
        <pc:spChg chg="mod">
          <ac:chgData name="Frostvin, Rune Suther" userId="89bf031c-1e93-4458-810a-38b3eb6bcbdb" providerId="ADAL" clId="{5B4F693F-58AB-436A-9E93-15A5C881A5F5}" dt="2024-05-07T07:01:59.699" v="378" actId="1076"/>
          <ac:spMkLst>
            <pc:docMk/>
            <pc:sldMk cId="1340991719" sldId="359"/>
            <ac:spMk id="2" creationId="{00000000-0000-0000-0000-000000000000}"/>
          </ac:spMkLst>
        </pc:spChg>
        <pc:graphicFrameChg chg="mod">
          <ac:chgData name="Frostvin, Rune Suther" userId="89bf031c-1e93-4458-810a-38b3eb6bcbdb" providerId="ADAL" clId="{5B4F693F-58AB-436A-9E93-15A5C881A5F5}" dt="2024-05-08T07:54:46.354" v="1366" actId="20577"/>
          <ac:graphicFrameMkLst>
            <pc:docMk/>
            <pc:sldMk cId="1340991719" sldId="359"/>
            <ac:graphicFrameMk id="6" creationId="{00000000-0000-0000-0000-000000000000}"/>
          </ac:graphicFrameMkLst>
        </pc:graphicFrameChg>
      </pc:sldChg>
      <pc:sldChg chg="del">
        <pc:chgData name="Frostvin, Rune Suther" userId="89bf031c-1e93-4458-810a-38b3eb6bcbdb" providerId="ADAL" clId="{5B4F693F-58AB-436A-9E93-15A5C881A5F5}" dt="2024-05-07T07:04:40.142" v="399" actId="47"/>
        <pc:sldMkLst>
          <pc:docMk/>
          <pc:sldMk cId="892072236" sldId="369"/>
        </pc:sldMkLst>
      </pc:sldChg>
      <pc:sldChg chg="modSp del mod ord modNotesTx">
        <pc:chgData name="Frostvin, Rune Suther" userId="89bf031c-1e93-4458-810a-38b3eb6bcbdb" providerId="ADAL" clId="{5B4F693F-58AB-436A-9E93-15A5C881A5F5}" dt="2024-05-07T07:41:08.107" v="929" actId="47"/>
        <pc:sldMkLst>
          <pc:docMk/>
          <pc:sldMk cId="2443783286" sldId="373"/>
        </pc:sldMkLst>
        <pc:spChg chg="mod">
          <ac:chgData name="Frostvin, Rune Suther" userId="89bf031c-1e93-4458-810a-38b3eb6bcbdb" providerId="ADAL" clId="{5B4F693F-58AB-436A-9E93-15A5C881A5F5}" dt="2024-05-07T07:10:27.451" v="423" actId="1076"/>
          <ac:spMkLst>
            <pc:docMk/>
            <pc:sldMk cId="2443783286" sldId="373"/>
            <ac:spMk id="2" creationId="{4ED3CD0B-2A0A-4D36-9227-33376EF8BD53}"/>
          </ac:spMkLst>
        </pc:spChg>
        <pc:spChg chg="mod">
          <ac:chgData name="Frostvin, Rune Suther" userId="89bf031c-1e93-4458-810a-38b3eb6bcbdb" providerId="ADAL" clId="{5B4F693F-58AB-436A-9E93-15A5C881A5F5}" dt="2024-05-07T07:11:18.002" v="440" actId="20577"/>
          <ac:spMkLst>
            <pc:docMk/>
            <pc:sldMk cId="2443783286" sldId="373"/>
            <ac:spMk id="3" creationId="{B18CF058-3D63-4F6D-AAE1-4E6EF6B4EE15}"/>
          </ac:spMkLst>
        </pc:spChg>
      </pc:sldChg>
      <pc:sldChg chg="del">
        <pc:chgData name="Frostvin, Rune Suther" userId="89bf031c-1e93-4458-810a-38b3eb6bcbdb" providerId="ADAL" clId="{5B4F693F-58AB-436A-9E93-15A5C881A5F5}" dt="2024-05-07T06:54:35.227" v="374" actId="47"/>
        <pc:sldMkLst>
          <pc:docMk/>
          <pc:sldMk cId="368355002" sldId="374"/>
        </pc:sldMkLst>
      </pc:sldChg>
      <pc:sldChg chg="del">
        <pc:chgData name="Frostvin, Rune Suther" userId="89bf031c-1e93-4458-810a-38b3eb6bcbdb" providerId="ADAL" clId="{5B4F693F-58AB-436A-9E93-15A5C881A5F5}" dt="2024-05-07T06:31:07.795" v="298" actId="47"/>
        <pc:sldMkLst>
          <pc:docMk/>
          <pc:sldMk cId="4292475690" sldId="376"/>
        </pc:sldMkLst>
      </pc:sldChg>
      <pc:sldChg chg="del">
        <pc:chgData name="Frostvin, Rune Suther" userId="89bf031c-1e93-4458-810a-38b3eb6bcbdb" providerId="ADAL" clId="{5B4F693F-58AB-436A-9E93-15A5C881A5F5}" dt="2024-05-06T12:18:59.799" v="247" actId="47"/>
        <pc:sldMkLst>
          <pc:docMk/>
          <pc:sldMk cId="1021570135" sldId="382"/>
        </pc:sldMkLst>
      </pc:sldChg>
      <pc:sldChg chg="modSp mod modNotesTx">
        <pc:chgData name="Frostvin, Rune Suther" userId="89bf031c-1e93-4458-810a-38b3eb6bcbdb" providerId="ADAL" clId="{5B4F693F-58AB-436A-9E93-15A5C881A5F5}" dt="2024-05-08T06:50:48.523" v="1321"/>
        <pc:sldMkLst>
          <pc:docMk/>
          <pc:sldMk cId="3579071386" sldId="384"/>
        </pc:sldMkLst>
        <pc:spChg chg="mod">
          <ac:chgData name="Frostvin, Rune Suther" userId="89bf031c-1e93-4458-810a-38b3eb6bcbdb" providerId="ADAL" clId="{5B4F693F-58AB-436A-9E93-15A5C881A5F5}" dt="2024-05-08T06:50:06.904" v="1302"/>
          <ac:spMkLst>
            <pc:docMk/>
            <pc:sldMk cId="3579071386" sldId="384"/>
            <ac:spMk id="3" creationId="{00000000-0000-0000-0000-000000000000}"/>
          </ac:spMkLst>
        </pc:spChg>
      </pc:sldChg>
      <pc:sldChg chg="modSp del mod modNotesTx">
        <pc:chgData name="Frostvin, Rune Suther" userId="89bf031c-1e93-4458-810a-38b3eb6bcbdb" providerId="ADAL" clId="{5B4F693F-58AB-436A-9E93-15A5C881A5F5}" dt="2024-05-08T06:50:52.832" v="1322" actId="47"/>
        <pc:sldMkLst>
          <pc:docMk/>
          <pc:sldMk cId="3627837677" sldId="385"/>
        </pc:sldMkLst>
        <pc:spChg chg="mod">
          <ac:chgData name="Frostvin, Rune Suther" userId="89bf031c-1e93-4458-810a-38b3eb6bcbdb" providerId="ADAL" clId="{5B4F693F-58AB-436A-9E93-15A5C881A5F5}" dt="2024-05-08T06:50:00.520" v="1301" actId="21"/>
          <ac:spMkLst>
            <pc:docMk/>
            <pc:sldMk cId="3627837677" sldId="385"/>
            <ac:spMk id="3" creationId="{00000000-0000-0000-0000-000000000000}"/>
          </ac:spMkLst>
        </pc:spChg>
      </pc:sldChg>
      <pc:sldChg chg="modNotesTx">
        <pc:chgData name="Frostvin, Rune Suther" userId="89bf031c-1e93-4458-810a-38b3eb6bcbdb" providerId="ADAL" clId="{5B4F693F-58AB-436A-9E93-15A5C881A5F5}" dt="2024-05-08T06:45:35.567" v="1299" actId="6549"/>
        <pc:sldMkLst>
          <pc:docMk/>
          <pc:sldMk cId="675501347" sldId="386"/>
        </pc:sldMkLst>
      </pc:sldChg>
      <pc:sldChg chg="del">
        <pc:chgData name="Frostvin, Rune Suther" userId="89bf031c-1e93-4458-810a-38b3eb6bcbdb" providerId="ADAL" clId="{5B4F693F-58AB-436A-9E93-15A5C881A5F5}" dt="2024-05-06T12:04:27.510" v="59" actId="47"/>
        <pc:sldMkLst>
          <pc:docMk/>
          <pc:sldMk cId="4042253521" sldId="387"/>
        </pc:sldMkLst>
      </pc:sldChg>
      <pc:sldChg chg="del">
        <pc:chgData name="Frostvin, Rune Suther" userId="89bf031c-1e93-4458-810a-38b3eb6bcbdb" providerId="ADAL" clId="{5B4F693F-58AB-436A-9E93-15A5C881A5F5}" dt="2024-05-07T06:54:45.443" v="375" actId="47"/>
        <pc:sldMkLst>
          <pc:docMk/>
          <pc:sldMk cId="950906666" sldId="389"/>
        </pc:sldMkLst>
      </pc:sldChg>
      <pc:sldChg chg="del">
        <pc:chgData name="Frostvin, Rune Suther" userId="89bf031c-1e93-4458-810a-38b3eb6bcbdb" providerId="ADAL" clId="{5B4F693F-58AB-436A-9E93-15A5C881A5F5}" dt="2024-05-07T06:54:33.283" v="373" actId="47"/>
        <pc:sldMkLst>
          <pc:docMk/>
          <pc:sldMk cId="507348388" sldId="391"/>
        </pc:sldMkLst>
      </pc:sldChg>
      <pc:sldChg chg="del">
        <pc:chgData name="Frostvin, Rune Suther" userId="89bf031c-1e93-4458-810a-38b3eb6bcbdb" providerId="ADAL" clId="{5B4F693F-58AB-436A-9E93-15A5C881A5F5}" dt="2024-05-07T07:19:45.024" v="784" actId="47"/>
        <pc:sldMkLst>
          <pc:docMk/>
          <pc:sldMk cId="1848134658" sldId="392"/>
        </pc:sldMkLst>
      </pc:sldChg>
      <pc:sldChg chg="modNotesTx">
        <pc:chgData name="Frostvin, Rune Suther" userId="89bf031c-1e93-4458-810a-38b3eb6bcbdb" providerId="ADAL" clId="{5B4F693F-58AB-436A-9E93-15A5C881A5F5}" dt="2024-05-07T13:12:21.150" v="963" actId="20577"/>
        <pc:sldMkLst>
          <pc:docMk/>
          <pc:sldMk cId="1341043665" sldId="395"/>
        </pc:sldMkLst>
      </pc:sldChg>
      <pc:sldChg chg="modSp mod modNotesTx">
        <pc:chgData name="Frostvin, Rune Suther" userId="89bf031c-1e93-4458-810a-38b3eb6bcbdb" providerId="ADAL" clId="{5B4F693F-58AB-436A-9E93-15A5C881A5F5}" dt="2024-05-07T13:12:07.106" v="962" actId="20577"/>
        <pc:sldMkLst>
          <pc:docMk/>
          <pc:sldMk cId="3246179576" sldId="398"/>
        </pc:sldMkLst>
        <pc:spChg chg="mod">
          <ac:chgData name="Frostvin, Rune Suther" userId="89bf031c-1e93-4458-810a-38b3eb6bcbdb" providerId="ADAL" clId="{5B4F693F-58AB-436A-9E93-15A5C881A5F5}" dt="2024-05-07T13:12:07.106" v="962" actId="20577"/>
          <ac:spMkLst>
            <pc:docMk/>
            <pc:sldMk cId="3246179576" sldId="398"/>
            <ac:spMk id="3" creationId="{00000000-0000-0000-0000-000000000000}"/>
          </ac:spMkLst>
        </pc:spChg>
      </pc:sldChg>
      <pc:sldChg chg="modSp mod">
        <pc:chgData name="Frostvin, Rune Suther" userId="89bf031c-1e93-4458-810a-38b3eb6bcbdb" providerId="ADAL" clId="{5B4F693F-58AB-436A-9E93-15A5C881A5F5}" dt="2024-05-07T06:12:45.391" v="276" actId="6549"/>
        <pc:sldMkLst>
          <pc:docMk/>
          <pc:sldMk cId="1217391672" sldId="400"/>
        </pc:sldMkLst>
        <pc:spChg chg="mod">
          <ac:chgData name="Frostvin, Rune Suther" userId="89bf031c-1e93-4458-810a-38b3eb6bcbdb" providerId="ADAL" clId="{5B4F693F-58AB-436A-9E93-15A5C881A5F5}" dt="2024-05-06T12:00:02.856" v="19" actId="14100"/>
          <ac:spMkLst>
            <pc:docMk/>
            <pc:sldMk cId="1217391672" sldId="400"/>
            <ac:spMk id="2" creationId="{67D2C6B8-1E96-AE4B-932C-2E766C43325F}"/>
          </ac:spMkLst>
        </pc:spChg>
        <pc:spChg chg="mod">
          <ac:chgData name="Frostvin, Rune Suther" userId="89bf031c-1e93-4458-810a-38b3eb6bcbdb" providerId="ADAL" clId="{5B4F693F-58AB-436A-9E93-15A5C881A5F5}" dt="2024-05-06T11:59:48.460" v="17" actId="20577"/>
          <ac:spMkLst>
            <pc:docMk/>
            <pc:sldMk cId="1217391672" sldId="400"/>
            <ac:spMk id="3" creationId="{53D222A7-1F7E-B54C-854F-30B8D7B7CA13}"/>
          </ac:spMkLst>
        </pc:spChg>
        <pc:spChg chg="mod">
          <ac:chgData name="Frostvin, Rune Suther" userId="89bf031c-1e93-4458-810a-38b3eb6bcbdb" providerId="ADAL" clId="{5B4F693F-58AB-436A-9E93-15A5C881A5F5}" dt="2024-05-07T06:12:45.391" v="276" actId="6549"/>
          <ac:spMkLst>
            <pc:docMk/>
            <pc:sldMk cId="1217391672" sldId="400"/>
            <ac:spMk id="7" creationId="{130C02DF-0777-EA4F-BA87-F76A0C155477}"/>
          </ac:spMkLst>
        </pc:spChg>
      </pc:sldChg>
      <pc:sldChg chg="modSp del mod">
        <pc:chgData name="Frostvin, Rune Suther" userId="89bf031c-1e93-4458-810a-38b3eb6bcbdb" providerId="ADAL" clId="{5B4F693F-58AB-436A-9E93-15A5C881A5F5}" dt="2024-05-07T06:30:50.254" v="297" actId="47"/>
        <pc:sldMkLst>
          <pc:docMk/>
          <pc:sldMk cId="2470669024" sldId="401"/>
        </pc:sldMkLst>
        <pc:spChg chg="mod">
          <ac:chgData name="Frostvin, Rune Suther" userId="89bf031c-1e93-4458-810a-38b3eb6bcbdb" providerId="ADAL" clId="{5B4F693F-58AB-436A-9E93-15A5C881A5F5}" dt="2024-05-06T12:12:14.862" v="244" actId="20577"/>
          <ac:spMkLst>
            <pc:docMk/>
            <pc:sldMk cId="2470669024" sldId="401"/>
            <ac:spMk id="3" creationId="{26361712-FD3B-409C-8D9C-B30E991B9594}"/>
          </ac:spMkLst>
        </pc:spChg>
      </pc:sldChg>
      <pc:sldChg chg="addSp delSp modSp new mod">
        <pc:chgData name="Frostvin, Rune Suther" userId="89bf031c-1e93-4458-810a-38b3eb6bcbdb" providerId="ADAL" clId="{5B4F693F-58AB-436A-9E93-15A5C881A5F5}" dt="2024-05-07T06:33:31.680" v="302" actId="22"/>
        <pc:sldMkLst>
          <pc:docMk/>
          <pc:sldMk cId="2440315478" sldId="402"/>
        </pc:sldMkLst>
        <pc:spChg chg="del">
          <ac:chgData name="Frostvin, Rune Suther" userId="89bf031c-1e93-4458-810a-38b3eb6bcbdb" providerId="ADAL" clId="{5B4F693F-58AB-436A-9E93-15A5C881A5F5}" dt="2024-05-07T06:27:26.639" v="295" actId="21"/>
          <ac:spMkLst>
            <pc:docMk/>
            <pc:sldMk cId="2440315478" sldId="402"/>
            <ac:spMk id="2" creationId="{A66DB6FE-F536-3130-17F4-A803AF09D7B2}"/>
          </ac:spMkLst>
        </pc:spChg>
        <pc:spChg chg="del">
          <ac:chgData name="Frostvin, Rune Suther" userId="89bf031c-1e93-4458-810a-38b3eb6bcbdb" providerId="ADAL" clId="{5B4F693F-58AB-436A-9E93-15A5C881A5F5}" dt="2024-05-07T06:27:31.825" v="296" actId="21"/>
          <ac:spMkLst>
            <pc:docMk/>
            <pc:sldMk cId="2440315478" sldId="402"/>
            <ac:spMk id="3" creationId="{DF1FB4CB-2DD4-44D7-0F44-40AFE543F0FE}"/>
          </ac:spMkLst>
        </pc:spChg>
        <pc:picChg chg="add del mod">
          <ac:chgData name="Frostvin, Rune Suther" userId="89bf031c-1e93-4458-810a-38b3eb6bcbdb" providerId="ADAL" clId="{5B4F693F-58AB-436A-9E93-15A5C881A5F5}" dt="2024-05-07T06:26:28.648" v="289" actId="22"/>
          <ac:picMkLst>
            <pc:docMk/>
            <pc:sldMk cId="2440315478" sldId="402"/>
            <ac:picMk id="5" creationId="{417CC0EC-4E85-F269-279A-2B815A1AFB75}"/>
          </ac:picMkLst>
        </pc:picChg>
        <pc:picChg chg="add mod">
          <ac:chgData name="Frostvin, Rune Suther" userId="89bf031c-1e93-4458-810a-38b3eb6bcbdb" providerId="ADAL" clId="{5B4F693F-58AB-436A-9E93-15A5C881A5F5}" dt="2024-05-07T06:27:12.311" v="294" actId="1076"/>
          <ac:picMkLst>
            <pc:docMk/>
            <pc:sldMk cId="2440315478" sldId="402"/>
            <ac:picMk id="7" creationId="{EAA12CED-321A-BA19-A03A-D8A2EF4AC13A}"/>
          </ac:picMkLst>
        </pc:picChg>
        <pc:picChg chg="add del">
          <ac:chgData name="Frostvin, Rune Suther" userId="89bf031c-1e93-4458-810a-38b3eb6bcbdb" providerId="ADAL" clId="{5B4F693F-58AB-436A-9E93-15A5C881A5F5}" dt="2024-05-07T06:33:25.368" v="300" actId="22"/>
          <ac:picMkLst>
            <pc:docMk/>
            <pc:sldMk cId="2440315478" sldId="402"/>
            <ac:picMk id="9" creationId="{60DC76F4-553A-AABE-D9E1-96050EAB3523}"/>
          </ac:picMkLst>
        </pc:picChg>
        <pc:picChg chg="add del">
          <ac:chgData name="Frostvin, Rune Suther" userId="89bf031c-1e93-4458-810a-38b3eb6bcbdb" providerId="ADAL" clId="{5B4F693F-58AB-436A-9E93-15A5C881A5F5}" dt="2024-05-07T06:33:31.680" v="302" actId="22"/>
          <ac:picMkLst>
            <pc:docMk/>
            <pc:sldMk cId="2440315478" sldId="402"/>
            <ac:picMk id="11" creationId="{153C39F3-381A-B135-2C40-026B9E69CABB}"/>
          </ac:picMkLst>
        </pc:picChg>
      </pc:sldChg>
      <pc:sldChg chg="addSp delSp modSp new mod">
        <pc:chgData name="Frostvin, Rune Suther" userId="89bf031c-1e93-4458-810a-38b3eb6bcbdb" providerId="ADAL" clId="{5B4F693F-58AB-436A-9E93-15A5C881A5F5}" dt="2024-05-07T06:34:33.546" v="318" actId="14100"/>
        <pc:sldMkLst>
          <pc:docMk/>
          <pc:sldMk cId="966219061" sldId="403"/>
        </pc:sldMkLst>
        <pc:spChg chg="del">
          <ac:chgData name="Frostvin, Rune Suther" userId="89bf031c-1e93-4458-810a-38b3eb6bcbdb" providerId="ADAL" clId="{5B4F693F-58AB-436A-9E93-15A5C881A5F5}" dt="2024-05-07T06:33:42.910" v="304" actId="478"/>
          <ac:spMkLst>
            <pc:docMk/>
            <pc:sldMk cId="966219061" sldId="403"/>
            <ac:spMk id="2" creationId="{6454F1BF-5AA1-AFA7-857E-7956F8DA3CC4}"/>
          </ac:spMkLst>
        </pc:spChg>
        <pc:spChg chg="del">
          <ac:chgData name="Frostvin, Rune Suther" userId="89bf031c-1e93-4458-810a-38b3eb6bcbdb" providerId="ADAL" clId="{5B4F693F-58AB-436A-9E93-15A5C881A5F5}" dt="2024-05-07T06:33:44.536" v="305" actId="478"/>
          <ac:spMkLst>
            <pc:docMk/>
            <pc:sldMk cId="966219061" sldId="403"/>
            <ac:spMk id="3" creationId="{3B5760AC-4FB0-19A7-87EF-A231280B8A73}"/>
          </ac:spMkLst>
        </pc:spChg>
        <pc:picChg chg="add del mod">
          <ac:chgData name="Frostvin, Rune Suther" userId="89bf031c-1e93-4458-810a-38b3eb6bcbdb" providerId="ADAL" clId="{5B4F693F-58AB-436A-9E93-15A5C881A5F5}" dt="2024-05-07T06:34:33.546" v="318" actId="14100"/>
          <ac:picMkLst>
            <pc:docMk/>
            <pc:sldMk cId="966219061" sldId="403"/>
            <ac:picMk id="5" creationId="{11F5DFB5-1295-7D15-2265-81CCD4405095}"/>
          </ac:picMkLst>
        </pc:picChg>
      </pc:sldChg>
      <pc:sldChg chg="addSp modSp new del mod">
        <pc:chgData name="Frostvin, Rune Suther" userId="89bf031c-1e93-4458-810a-38b3eb6bcbdb" providerId="ADAL" clId="{5B4F693F-58AB-436A-9E93-15A5C881A5F5}" dt="2024-05-07T07:01:33.762" v="377" actId="47"/>
        <pc:sldMkLst>
          <pc:docMk/>
          <pc:sldMk cId="921145234" sldId="404"/>
        </pc:sldMkLst>
        <pc:spChg chg="mod">
          <ac:chgData name="Frostvin, Rune Suther" userId="89bf031c-1e93-4458-810a-38b3eb6bcbdb" providerId="ADAL" clId="{5B4F693F-58AB-436A-9E93-15A5C881A5F5}" dt="2024-05-07T06:46:49.558" v="337" actId="1076"/>
          <ac:spMkLst>
            <pc:docMk/>
            <pc:sldMk cId="921145234" sldId="404"/>
            <ac:spMk id="2" creationId="{47409A4A-A98B-F735-447D-636EEEB77235}"/>
          </ac:spMkLst>
        </pc:spChg>
        <pc:spChg chg="add mod">
          <ac:chgData name="Frostvin, Rune Suther" userId="89bf031c-1e93-4458-810a-38b3eb6bcbdb" providerId="ADAL" clId="{5B4F693F-58AB-436A-9E93-15A5C881A5F5}" dt="2024-05-07T06:47:36.088" v="370" actId="20577"/>
          <ac:spMkLst>
            <pc:docMk/>
            <pc:sldMk cId="921145234" sldId="404"/>
            <ac:spMk id="4" creationId="{4F1D327A-3A9F-898B-5B05-3364B497E517}"/>
          </ac:spMkLst>
        </pc:spChg>
      </pc:sldChg>
      <pc:sldChg chg="del">
        <pc:chgData name="Frostvin, Rune Suther" userId="89bf031c-1e93-4458-810a-38b3eb6bcbdb" providerId="ADAL" clId="{5B4F693F-58AB-436A-9E93-15A5C881A5F5}" dt="2024-05-06T12:10:20.265" v="188" actId="47"/>
        <pc:sldMkLst>
          <pc:docMk/>
          <pc:sldMk cId="3550812593" sldId="404"/>
        </pc:sldMkLst>
      </pc:sldChg>
      <pc:sldChg chg="del">
        <pc:chgData name="Frostvin, Rune Suther" userId="89bf031c-1e93-4458-810a-38b3eb6bcbdb" providerId="ADAL" clId="{5B4F693F-58AB-436A-9E93-15A5C881A5F5}" dt="2024-05-06T12:06:14.121" v="60" actId="47"/>
        <pc:sldMkLst>
          <pc:docMk/>
          <pc:sldMk cId="2200320765" sldId="407"/>
        </pc:sldMkLst>
      </pc:sldChg>
      <pc:sldChg chg="del">
        <pc:chgData name="Frostvin, Rune Suther" userId="89bf031c-1e93-4458-810a-38b3eb6bcbdb" providerId="ADAL" clId="{5B4F693F-58AB-436A-9E93-15A5C881A5F5}" dt="2024-05-06T12:10:26.140" v="189" actId="47"/>
        <pc:sldMkLst>
          <pc:docMk/>
          <pc:sldMk cId="1940144835" sldId="418"/>
        </pc:sldMkLst>
      </pc:sldChg>
      <pc:sldChg chg="del">
        <pc:chgData name="Frostvin, Rune Suther" userId="89bf031c-1e93-4458-810a-38b3eb6bcbdb" providerId="ADAL" clId="{5B4F693F-58AB-436A-9E93-15A5C881A5F5}" dt="2024-05-06T12:01:45.752" v="58" actId="2696"/>
        <pc:sldMkLst>
          <pc:docMk/>
          <pc:sldMk cId="1526626367" sldId="44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56F179-0E9B-4CD1-A768-33920DAB71E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b-NO"/>
        </a:p>
      </dgm:t>
    </dgm:pt>
    <dgm:pt modelId="{D2460538-59FF-4959-ABD0-4E1D582B3A56}">
      <dgm:prSet phldrT="[Tekst]"/>
      <dgm:spPr>
        <a:solidFill>
          <a:srgbClr val="A9E5FB"/>
        </a:solidFill>
      </dgm:spPr>
      <dgm:t>
        <a:bodyPr/>
        <a:lstStyle/>
        <a:p>
          <a:r>
            <a:rPr lang="nb-NO" dirty="0">
              <a:solidFill>
                <a:srgbClr val="00065E"/>
              </a:solidFill>
            </a:rPr>
            <a:t>Kommunale aksjoner (IUA)</a:t>
          </a:r>
        </a:p>
      </dgm:t>
    </dgm:pt>
    <dgm:pt modelId="{1DD13C9E-71EB-4CF7-8377-C1842AD6A144}" type="parTrans" cxnId="{2571EE31-9C28-4FC8-91E6-BB6DFD0613CC}">
      <dgm:prSet/>
      <dgm:spPr/>
      <dgm:t>
        <a:bodyPr/>
        <a:lstStyle/>
        <a:p>
          <a:endParaRPr lang="nb-NO"/>
        </a:p>
      </dgm:t>
    </dgm:pt>
    <dgm:pt modelId="{B8C6D9F6-C672-408F-8503-1794F28421E5}" type="sibTrans" cxnId="{2571EE31-9C28-4FC8-91E6-BB6DFD0613CC}">
      <dgm:prSet/>
      <dgm:spPr/>
      <dgm:t>
        <a:bodyPr/>
        <a:lstStyle/>
        <a:p>
          <a:endParaRPr lang="nb-NO"/>
        </a:p>
      </dgm:t>
    </dgm:pt>
    <dgm:pt modelId="{3C34C3B7-59FA-4062-ACE0-2EE64E281D37}">
      <dgm:prSet phldrT="[Tekst]"/>
      <dgm:spPr>
        <a:ln>
          <a:solidFill>
            <a:srgbClr val="A9E5FB"/>
          </a:solidFill>
        </a:ln>
      </dgm:spPr>
      <dgm:t>
        <a:bodyPr/>
        <a:lstStyle/>
        <a:p>
          <a:r>
            <a:rPr lang="nb-NO" dirty="0"/>
            <a:t>Kommunen har plikt til å aksjonere</a:t>
          </a:r>
        </a:p>
      </dgm:t>
    </dgm:pt>
    <dgm:pt modelId="{6F150D6E-3E81-4959-9EBE-5D89ABB60CE2}" type="parTrans" cxnId="{57EB1215-D962-451A-A5B0-49FC485ABC4C}">
      <dgm:prSet/>
      <dgm:spPr/>
      <dgm:t>
        <a:bodyPr/>
        <a:lstStyle/>
        <a:p>
          <a:endParaRPr lang="nb-NO"/>
        </a:p>
      </dgm:t>
    </dgm:pt>
    <dgm:pt modelId="{21D7634F-8D67-4FBD-AB33-025994FB9C32}" type="sibTrans" cxnId="{57EB1215-D962-451A-A5B0-49FC485ABC4C}">
      <dgm:prSet/>
      <dgm:spPr/>
      <dgm:t>
        <a:bodyPr/>
        <a:lstStyle/>
        <a:p>
          <a:endParaRPr lang="nb-NO"/>
        </a:p>
      </dgm:t>
    </dgm:pt>
    <dgm:pt modelId="{A1FB32DA-986F-4C15-A3F1-CE17548AE6D3}">
      <dgm:prSet phldrT="[Tekst]"/>
      <dgm:spPr>
        <a:solidFill>
          <a:srgbClr val="FF451F"/>
        </a:solidFill>
      </dgm:spPr>
      <dgm:t>
        <a:bodyPr/>
        <a:lstStyle/>
        <a:p>
          <a:r>
            <a:rPr lang="nb-NO" dirty="0"/>
            <a:t>Statlige aksjoner</a:t>
          </a:r>
        </a:p>
      </dgm:t>
    </dgm:pt>
    <dgm:pt modelId="{D1CF7D7C-B74E-4128-8092-BBF129407185}" type="parTrans" cxnId="{FE7269A4-E3A5-4441-BC6A-AEA34B3491A6}">
      <dgm:prSet/>
      <dgm:spPr/>
      <dgm:t>
        <a:bodyPr/>
        <a:lstStyle/>
        <a:p>
          <a:endParaRPr lang="nb-NO"/>
        </a:p>
      </dgm:t>
    </dgm:pt>
    <dgm:pt modelId="{E7C59FC2-C7B4-4343-B277-EEEE7CA84CB3}" type="sibTrans" cxnId="{FE7269A4-E3A5-4441-BC6A-AEA34B3491A6}">
      <dgm:prSet/>
      <dgm:spPr/>
      <dgm:t>
        <a:bodyPr/>
        <a:lstStyle/>
        <a:p>
          <a:endParaRPr lang="nb-NO"/>
        </a:p>
      </dgm:t>
    </dgm:pt>
    <dgm:pt modelId="{EAD3AE47-83DE-4E93-AB98-974176959C03}">
      <dgm:prSet phldrT="[Tekst]"/>
      <dgm:spPr>
        <a:ln>
          <a:solidFill>
            <a:srgbClr val="FF451F"/>
          </a:solidFill>
        </a:ln>
      </dgm:spPr>
      <dgm:t>
        <a:bodyPr/>
        <a:lstStyle/>
        <a:p>
          <a:r>
            <a:rPr lang="nb-NO" dirty="0"/>
            <a:t>Kystverket overtar ledelsen av en aksjon mot akutt forurensning (helt eller delvis).</a:t>
          </a:r>
        </a:p>
      </dgm:t>
    </dgm:pt>
    <dgm:pt modelId="{894E879F-2739-48D9-A4F7-A1D2335AEB5F}" type="parTrans" cxnId="{EE579155-852A-4890-A59A-69BC7550F568}">
      <dgm:prSet/>
      <dgm:spPr/>
      <dgm:t>
        <a:bodyPr/>
        <a:lstStyle/>
        <a:p>
          <a:endParaRPr lang="nb-NO"/>
        </a:p>
      </dgm:t>
    </dgm:pt>
    <dgm:pt modelId="{4D4EB7CA-349E-47D0-8C01-FA67D6FDE85F}" type="sibTrans" cxnId="{EE579155-852A-4890-A59A-69BC7550F568}">
      <dgm:prSet/>
      <dgm:spPr/>
      <dgm:t>
        <a:bodyPr/>
        <a:lstStyle/>
        <a:p>
          <a:endParaRPr lang="nb-NO"/>
        </a:p>
      </dgm:t>
    </dgm:pt>
    <dgm:pt modelId="{00E28115-A2D1-4AEF-A406-6C151D7F6093}">
      <dgm:prSet phldrT="[Tekst]"/>
      <dgm:spPr>
        <a:ln>
          <a:solidFill>
            <a:srgbClr val="FF451F"/>
          </a:solidFill>
        </a:ln>
      </dgm:spPr>
      <dgm:t>
        <a:bodyPr/>
        <a:lstStyle/>
        <a:p>
          <a:r>
            <a:rPr lang="nb-NO" dirty="0"/>
            <a:t>Kommuner og private har plikt til å bistå Kystverket etter pålegg</a:t>
          </a:r>
        </a:p>
      </dgm:t>
    </dgm:pt>
    <dgm:pt modelId="{91F84C33-B465-4FEE-B61A-2062ABDEDE9F}" type="parTrans" cxnId="{507104FB-F27F-465C-BDAE-BCC5EABB0F7C}">
      <dgm:prSet/>
      <dgm:spPr/>
      <dgm:t>
        <a:bodyPr/>
        <a:lstStyle/>
        <a:p>
          <a:endParaRPr lang="nb-NO"/>
        </a:p>
      </dgm:t>
    </dgm:pt>
    <dgm:pt modelId="{2258D993-6522-41A3-88F4-37F9D0DF514C}" type="sibTrans" cxnId="{507104FB-F27F-465C-BDAE-BCC5EABB0F7C}">
      <dgm:prSet/>
      <dgm:spPr/>
      <dgm:t>
        <a:bodyPr/>
        <a:lstStyle/>
        <a:p>
          <a:endParaRPr lang="nb-NO"/>
        </a:p>
      </dgm:t>
    </dgm:pt>
    <dgm:pt modelId="{7D07F9AE-01DB-416E-93A2-D19441248062}">
      <dgm:prSet/>
      <dgm:spPr>
        <a:ln>
          <a:solidFill>
            <a:srgbClr val="A9E5FB"/>
          </a:solidFill>
        </a:ln>
      </dgm:spPr>
      <dgm:t>
        <a:bodyPr/>
        <a:lstStyle/>
        <a:p>
          <a:r>
            <a:rPr lang="nb-NO" dirty="0"/>
            <a:t>Kommunen må selv sørge for å sende krav til ansvarlig forurenser</a:t>
          </a:r>
        </a:p>
      </dgm:t>
    </dgm:pt>
    <dgm:pt modelId="{FAEA9EA8-1579-441F-875D-CEC3A276DCC4}" type="parTrans" cxnId="{70ACD6F9-01FA-43DB-96CB-26880486B57E}">
      <dgm:prSet/>
      <dgm:spPr/>
      <dgm:t>
        <a:bodyPr/>
        <a:lstStyle/>
        <a:p>
          <a:endParaRPr lang="nb-NO"/>
        </a:p>
      </dgm:t>
    </dgm:pt>
    <dgm:pt modelId="{73FFA613-5A48-40A7-99F0-7BF95F2B9F7D}" type="sibTrans" cxnId="{70ACD6F9-01FA-43DB-96CB-26880486B57E}">
      <dgm:prSet/>
      <dgm:spPr/>
      <dgm:t>
        <a:bodyPr/>
        <a:lstStyle/>
        <a:p>
          <a:endParaRPr lang="nb-NO"/>
        </a:p>
      </dgm:t>
    </dgm:pt>
    <dgm:pt modelId="{3AC3B13C-E303-480C-8B5F-B065E248A0C2}">
      <dgm:prSet/>
      <dgm:spPr>
        <a:ln>
          <a:solidFill>
            <a:srgbClr val="A9E5FB"/>
          </a:solidFill>
        </a:ln>
      </dgm:spPr>
      <dgm:t>
        <a:bodyPr/>
        <a:lstStyle/>
        <a:p>
          <a:r>
            <a:rPr lang="nb-NO" dirty="0"/>
            <a:t>Om ikke dekning hos den ansvarlige kan kommunen søke om vederlag fra Kystverket dersom større kostander</a:t>
          </a:r>
        </a:p>
      </dgm:t>
    </dgm:pt>
    <dgm:pt modelId="{DA1064C2-DFC3-4F49-8AD0-B52364AC9AA3}" type="parTrans" cxnId="{D4AF994E-E15B-4791-86DC-495470500A0F}">
      <dgm:prSet/>
      <dgm:spPr/>
      <dgm:t>
        <a:bodyPr/>
        <a:lstStyle/>
        <a:p>
          <a:endParaRPr lang="nb-NO"/>
        </a:p>
      </dgm:t>
    </dgm:pt>
    <dgm:pt modelId="{7E745876-AD0B-4A8B-8F38-BD19F8B5EC22}" type="sibTrans" cxnId="{D4AF994E-E15B-4791-86DC-495470500A0F}">
      <dgm:prSet/>
      <dgm:spPr/>
      <dgm:t>
        <a:bodyPr/>
        <a:lstStyle/>
        <a:p>
          <a:endParaRPr lang="nb-NO"/>
        </a:p>
      </dgm:t>
    </dgm:pt>
    <dgm:pt modelId="{834F6FE3-5344-4113-B87C-648FFD66D496}">
      <dgm:prSet/>
      <dgm:spPr>
        <a:ln>
          <a:solidFill>
            <a:srgbClr val="FF451F"/>
          </a:solidFill>
        </a:ln>
      </dgm:spPr>
      <dgm:t>
        <a:bodyPr/>
        <a:lstStyle/>
        <a:p>
          <a:r>
            <a:rPr lang="nb-NO" dirty="0"/>
            <a:t>Kystverket dekker kommunens pådratte kostnader</a:t>
          </a:r>
          <a:r>
            <a:rPr lang="nb-NO" dirty="0">
              <a:solidFill>
                <a:srgbClr val="FF451F"/>
              </a:solidFill>
            </a:rPr>
            <a:t>*</a:t>
          </a:r>
        </a:p>
      </dgm:t>
    </dgm:pt>
    <dgm:pt modelId="{7CD03AE0-3CAB-4A78-9F20-ACBD71553B1A}" type="parTrans" cxnId="{1416C35D-9303-44EB-898A-BD4CBF8EE373}">
      <dgm:prSet/>
      <dgm:spPr/>
      <dgm:t>
        <a:bodyPr/>
        <a:lstStyle/>
        <a:p>
          <a:endParaRPr lang="nb-NO"/>
        </a:p>
      </dgm:t>
    </dgm:pt>
    <dgm:pt modelId="{6A48B47E-EECF-492A-BA96-2B1ACBDA2849}" type="sibTrans" cxnId="{1416C35D-9303-44EB-898A-BD4CBF8EE373}">
      <dgm:prSet/>
      <dgm:spPr/>
      <dgm:t>
        <a:bodyPr/>
        <a:lstStyle/>
        <a:p>
          <a:endParaRPr lang="nb-NO"/>
        </a:p>
      </dgm:t>
    </dgm:pt>
    <dgm:pt modelId="{CDCC750A-66EB-498D-AA55-2A0C302DBC45}">
      <dgm:prSet/>
      <dgm:spPr>
        <a:ln>
          <a:solidFill>
            <a:srgbClr val="FF451F"/>
          </a:solidFill>
        </a:ln>
      </dgm:spPr>
      <dgm:t>
        <a:bodyPr/>
        <a:lstStyle/>
        <a:p>
          <a:r>
            <a:rPr lang="nb-NO" dirty="0"/>
            <a:t>Kystverket fremmer krav om refusjon mot ansvarlig forurenser</a:t>
          </a:r>
        </a:p>
      </dgm:t>
    </dgm:pt>
    <dgm:pt modelId="{B297EC67-5272-4277-A313-AB1FE54F77E0}" type="parTrans" cxnId="{B49A7631-D606-4C32-9383-2A1DD6C452DC}">
      <dgm:prSet/>
      <dgm:spPr/>
      <dgm:t>
        <a:bodyPr/>
        <a:lstStyle/>
        <a:p>
          <a:endParaRPr lang="nb-NO"/>
        </a:p>
      </dgm:t>
    </dgm:pt>
    <dgm:pt modelId="{ACA6112B-FD6C-49BD-ADCD-CD3B33821DA3}" type="sibTrans" cxnId="{B49A7631-D606-4C32-9383-2A1DD6C452DC}">
      <dgm:prSet/>
      <dgm:spPr/>
      <dgm:t>
        <a:bodyPr/>
        <a:lstStyle/>
        <a:p>
          <a:endParaRPr lang="nb-NO"/>
        </a:p>
      </dgm:t>
    </dgm:pt>
    <dgm:pt modelId="{133270D5-6E86-47E8-B1BD-25E0964E4651}">
      <dgm:prSet phldrT="[Tekst]"/>
      <dgm:spPr>
        <a:ln>
          <a:solidFill>
            <a:srgbClr val="A9E5FB"/>
          </a:solidFill>
        </a:ln>
      </dgm:spPr>
      <dgm:t>
        <a:bodyPr/>
        <a:lstStyle/>
        <a:p>
          <a:r>
            <a:rPr lang="nb-NO" dirty="0"/>
            <a:t>Kystverket kan bistå kommunen (IUA) ved behov</a:t>
          </a:r>
        </a:p>
      </dgm:t>
    </dgm:pt>
    <dgm:pt modelId="{9CD0211E-6264-4CD4-902F-D2B8E7A2D5F6}" type="parTrans" cxnId="{D72BDA55-27C7-447A-93AF-007F98B86A76}">
      <dgm:prSet/>
      <dgm:spPr/>
      <dgm:t>
        <a:bodyPr/>
        <a:lstStyle/>
        <a:p>
          <a:endParaRPr lang="nb-NO"/>
        </a:p>
      </dgm:t>
    </dgm:pt>
    <dgm:pt modelId="{2A6519CB-AECE-4AB4-9BEA-667413BDDF00}" type="sibTrans" cxnId="{D72BDA55-27C7-447A-93AF-007F98B86A76}">
      <dgm:prSet/>
      <dgm:spPr/>
      <dgm:t>
        <a:bodyPr/>
        <a:lstStyle/>
        <a:p>
          <a:endParaRPr lang="nb-NO"/>
        </a:p>
      </dgm:t>
    </dgm:pt>
    <dgm:pt modelId="{AAC340E4-E531-455F-9055-9639DF9FBDA7}" type="pres">
      <dgm:prSet presAssocID="{E556F179-0E9B-4CD1-A768-33920DAB71EB}" presName="linear" presStyleCnt="0">
        <dgm:presLayoutVars>
          <dgm:dir/>
          <dgm:animLvl val="lvl"/>
          <dgm:resizeHandles val="exact"/>
        </dgm:presLayoutVars>
      </dgm:prSet>
      <dgm:spPr/>
    </dgm:pt>
    <dgm:pt modelId="{57D61604-85B3-430D-8D8E-564390AA7D39}" type="pres">
      <dgm:prSet presAssocID="{D2460538-59FF-4959-ABD0-4E1D582B3A56}" presName="parentLin" presStyleCnt="0"/>
      <dgm:spPr/>
    </dgm:pt>
    <dgm:pt modelId="{B4549FA1-D6C5-4FD7-B84C-E62891696249}" type="pres">
      <dgm:prSet presAssocID="{D2460538-59FF-4959-ABD0-4E1D582B3A56}" presName="parentLeftMargin" presStyleLbl="node1" presStyleIdx="0" presStyleCnt="2"/>
      <dgm:spPr/>
    </dgm:pt>
    <dgm:pt modelId="{B91FA9C5-C2AD-4434-9C53-247F674B9DD3}" type="pres">
      <dgm:prSet presAssocID="{D2460538-59FF-4959-ABD0-4E1D582B3A5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961F0ED-7A60-410B-A568-4FB39B41D09C}" type="pres">
      <dgm:prSet presAssocID="{D2460538-59FF-4959-ABD0-4E1D582B3A56}" presName="negativeSpace" presStyleCnt="0"/>
      <dgm:spPr/>
    </dgm:pt>
    <dgm:pt modelId="{F0290FC3-CC01-4535-AB59-B87CA98C1D39}" type="pres">
      <dgm:prSet presAssocID="{D2460538-59FF-4959-ABD0-4E1D582B3A56}" presName="childText" presStyleLbl="conFgAcc1" presStyleIdx="0" presStyleCnt="2">
        <dgm:presLayoutVars>
          <dgm:bulletEnabled val="1"/>
        </dgm:presLayoutVars>
      </dgm:prSet>
      <dgm:spPr/>
    </dgm:pt>
    <dgm:pt modelId="{3F75045D-04C1-466E-8787-23C3792EB4F2}" type="pres">
      <dgm:prSet presAssocID="{B8C6D9F6-C672-408F-8503-1794F28421E5}" presName="spaceBetweenRectangles" presStyleCnt="0"/>
      <dgm:spPr/>
    </dgm:pt>
    <dgm:pt modelId="{021B67BC-5312-472E-9767-A30B289F5B1A}" type="pres">
      <dgm:prSet presAssocID="{A1FB32DA-986F-4C15-A3F1-CE17548AE6D3}" presName="parentLin" presStyleCnt="0"/>
      <dgm:spPr/>
    </dgm:pt>
    <dgm:pt modelId="{E97ED46E-F71A-42D1-A40D-53A9C0D9ECE2}" type="pres">
      <dgm:prSet presAssocID="{A1FB32DA-986F-4C15-A3F1-CE17548AE6D3}" presName="parentLeftMargin" presStyleLbl="node1" presStyleIdx="0" presStyleCnt="2"/>
      <dgm:spPr/>
    </dgm:pt>
    <dgm:pt modelId="{BFC68B21-82D2-4EFA-A911-E18A9196F696}" type="pres">
      <dgm:prSet presAssocID="{A1FB32DA-986F-4C15-A3F1-CE17548AE6D3}" presName="parentText" presStyleLbl="node1" presStyleIdx="1" presStyleCnt="2" custLinFactNeighborX="-14919" custLinFactNeighborY="17033">
        <dgm:presLayoutVars>
          <dgm:chMax val="0"/>
          <dgm:bulletEnabled val="1"/>
        </dgm:presLayoutVars>
      </dgm:prSet>
      <dgm:spPr/>
    </dgm:pt>
    <dgm:pt modelId="{D552E783-41FE-4C1D-9A69-950A0B3D7538}" type="pres">
      <dgm:prSet presAssocID="{A1FB32DA-986F-4C15-A3F1-CE17548AE6D3}" presName="negativeSpace" presStyleCnt="0"/>
      <dgm:spPr/>
    </dgm:pt>
    <dgm:pt modelId="{977BD9FF-E15D-4822-9FAF-5430F5BAE304}" type="pres">
      <dgm:prSet presAssocID="{A1FB32DA-986F-4C15-A3F1-CE17548AE6D3}" presName="childText" presStyleLbl="conFgAcc1" presStyleIdx="1" presStyleCnt="2" custLinFactNeighborY="81273">
        <dgm:presLayoutVars>
          <dgm:bulletEnabled val="1"/>
        </dgm:presLayoutVars>
      </dgm:prSet>
      <dgm:spPr/>
    </dgm:pt>
  </dgm:ptLst>
  <dgm:cxnLst>
    <dgm:cxn modelId="{717AC003-C609-4B2F-BE76-BF0BCD48061A}" type="presOf" srcId="{834F6FE3-5344-4113-B87C-648FFD66D496}" destId="{977BD9FF-E15D-4822-9FAF-5430F5BAE304}" srcOrd="0" destOrd="2" presId="urn:microsoft.com/office/officeart/2005/8/layout/list1"/>
    <dgm:cxn modelId="{3D88E613-97D6-4899-9D8F-D54B770F67E7}" type="presOf" srcId="{E556F179-0E9B-4CD1-A768-33920DAB71EB}" destId="{AAC340E4-E531-455F-9055-9639DF9FBDA7}" srcOrd="0" destOrd="0" presId="urn:microsoft.com/office/officeart/2005/8/layout/list1"/>
    <dgm:cxn modelId="{57EB1215-D962-451A-A5B0-49FC485ABC4C}" srcId="{D2460538-59FF-4959-ABD0-4E1D582B3A56}" destId="{3C34C3B7-59FA-4062-ACE0-2EE64E281D37}" srcOrd="0" destOrd="0" parTransId="{6F150D6E-3E81-4959-9EBE-5D89ABB60CE2}" sibTransId="{21D7634F-8D67-4FBD-AB33-025994FB9C32}"/>
    <dgm:cxn modelId="{9E77932F-9417-46FB-BF49-AD3597789711}" type="presOf" srcId="{A1FB32DA-986F-4C15-A3F1-CE17548AE6D3}" destId="{E97ED46E-F71A-42D1-A40D-53A9C0D9ECE2}" srcOrd="0" destOrd="0" presId="urn:microsoft.com/office/officeart/2005/8/layout/list1"/>
    <dgm:cxn modelId="{B49A7631-D606-4C32-9383-2A1DD6C452DC}" srcId="{A1FB32DA-986F-4C15-A3F1-CE17548AE6D3}" destId="{CDCC750A-66EB-498D-AA55-2A0C302DBC45}" srcOrd="3" destOrd="0" parTransId="{B297EC67-5272-4277-A313-AB1FE54F77E0}" sibTransId="{ACA6112B-FD6C-49BD-ADCD-CD3B33821DA3}"/>
    <dgm:cxn modelId="{2571EE31-9C28-4FC8-91E6-BB6DFD0613CC}" srcId="{E556F179-0E9B-4CD1-A768-33920DAB71EB}" destId="{D2460538-59FF-4959-ABD0-4E1D582B3A56}" srcOrd="0" destOrd="0" parTransId="{1DD13C9E-71EB-4CF7-8377-C1842AD6A144}" sibTransId="{B8C6D9F6-C672-408F-8503-1794F28421E5}"/>
    <dgm:cxn modelId="{1416C35D-9303-44EB-898A-BD4CBF8EE373}" srcId="{A1FB32DA-986F-4C15-A3F1-CE17548AE6D3}" destId="{834F6FE3-5344-4113-B87C-648FFD66D496}" srcOrd="2" destOrd="0" parTransId="{7CD03AE0-3CAB-4A78-9F20-ACBD71553B1A}" sibTransId="{6A48B47E-EECF-492A-BA96-2B1ACBDA2849}"/>
    <dgm:cxn modelId="{D4AF994E-E15B-4791-86DC-495470500A0F}" srcId="{D2460538-59FF-4959-ABD0-4E1D582B3A56}" destId="{3AC3B13C-E303-480C-8B5F-B065E248A0C2}" srcOrd="3" destOrd="0" parTransId="{DA1064C2-DFC3-4F49-8AD0-B52364AC9AA3}" sibTransId="{7E745876-AD0B-4A8B-8F38-BD19F8B5EC22}"/>
    <dgm:cxn modelId="{3D222D74-FC90-44A3-8488-15B554D937D3}" type="presOf" srcId="{CDCC750A-66EB-498D-AA55-2A0C302DBC45}" destId="{977BD9FF-E15D-4822-9FAF-5430F5BAE304}" srcOrd="0" destOrd="3" presId="urn:microsoft.com/office/officeart/2005/8/layout/list1"/>
    <dgm:cxn modelId="{29CF4855-598B-462E-AFA6-1F2798047817}" type="presOf" srcId="{133270D5-6E86-47E8-B1BD-25E0964E4651}" destId="{F0290FC3-CC01-4535-AB59-B87CA98C1D39}" srcOrd="0" destOrd="1" presId="urn:microsoft.com/office/officeart/2005/8/layout/list1"/>
    <dgm:cxn modelId="{EE579155-852A-4890-A59A-69BC7550F568}" srcId="{A1FB32DA-986F-4C15-A3F1-CE17548AE6D3}" destId="{EAD3AE47-83DE-4E93-AB98-974176959C03}" srcOrd="0" destOrd="0" parTransId="{894E879F-2739-48D9-A4F7-A1D2335AEB5F}" sibTransId="{4D4EB7CA-349E-47D0-8C01-FA67D6FDE85F}"/>
    <dgm:cxn modelId="{D72BDA55-27C7-447A-93AF-007F98B86A76}" srcId="{D2460538-59FF-4959-ABD0-4E1D582B3A56}" destId="{133270D5-6E86-47E8-B1BD-25E0964E4651}" srcOrd="1" destOrd="0" parTransId="{9CD0211E-6264-4CD4-902F-D2B8E7A2D5F6}" sibTransId="{2A6519CB-AECE-4AB4-9BEA-667413BDDF00}"/>
    <dgm:cxn modelId="{19BBC358-3644-465B-9E9D-05F613B56BBC}" type="presOf" srcId="{D2460538-59FF-4959-ABD0-4E1D582B3A56}" destId="{B4549FA1-D6C5-4FD7-B84C-E62891696249}" srcOrd="0" destOrd="0" presId="urn:microsoft.com/office/officeart/2005/8/layout/list1"/>
    <dgm:cxn modelId="{40009C5A-2303-4C25-A736-CED94AF6BAD1}" type="presOf" srcId="{3AC3B13C-E303-480C-8B5F-B065E248A0C2}" destId="{F0290FC3-CC01-4535-AB59-B87CA98C1D39}" srcOrd="0" destOrd="3" presId="urn:microsoft.com/office/officeart/2005/8/layout/list1"/>
    <dgm:cxn modelId="{2CD95F99-5DF6-4FB2-B762-4AE51D6D6D4B}" type="presOf" srcId="{3C34C3B7-59FA-4062-ACE0-2EE64E281D37}" destId="{F0290FC3-CC01-4535-AB59-B87CA98C1D39}" srcOrd="0" destOrd="0" presId="urn:microsoft.com/office/officeart/2005/8/layout/list1"/>
    <dgm:cxn modelId="{FE7269A4-E3A5-4441-BC6A-AEA34B3491A6}" srcId="{E556F179-0E9B-4CD1-A768-33920DAB71EB}" destId="{A1FB32DA-986F-4C15-A3F1-CE17548AE6D3}" srcOrd="1" destOrd="0" parTransId="{D1CF7D7C-B74E-4128-8092-BBF129407185}" sibTransId="{E7C59FC2-C7B4-4343-B277-EEEE7CA84CB3}"/>
    <dgm:cxn modelId="{0089C7AE-B0D2-485F-847F-BF6A5C4F105C}" type="presOf" srcId="{00E28115-A2D1-4AEF-A406-6C151D7F6093}" destId="{977BD9FF-E15D-4822-9FAF-5430F5BAE304}" srcOrd="0" destOrd="1" presId="urn:microsoft.com/office/officeart/2005/8/layout/list1"/>
    <dgm:cxn modelId="{DD4985AF-574B-45CD-879B-B671FE2052CA}" type="presOf" srcId="{D2460538-59FF-4959-ABD0-4E1D582B3A56}" destId="{B91FA9C5-C2AD-4434-9C53-247F674B9DD3}" srcOrd="1" destOrd="0" presId="urn:microsoft.com/office/officeart/2005/8/layout/list1"/>
    <dgm:cxn modelId="{253BBCC2-535A-40DA-ACE4-CEA34734189F}" type="presOf" srcId="{A1FB32DA-986F-4C15-A3F1-CE17548AE6D3}" destId="{BFC68B21-82D2-4EFA-A911-E18A9196F696}" srcOrd="1" destOrd="0" presId="urn:microsoft.com/office/officeart/2005/8/layout/list1"/>
    <dgm:cxn modelId="{CBC742C4-0E02-417A-BA9B-95586DE0BA9C}" type="presOf" srcId="{EAD3AE47-83DE-4E93-AB98-974176959C03}" destId="{977BD9FF-E15D-4822-9FAF-5430F5BAE304}" srcOrd="0" destOrd="0" presId="urn:microsoft.com/office/officeart/2005/8/layout/list1"/>
    <dgm:cxn modelId="{70ACD6F9-01FA-43DB-96CB-26880486B57E}" srcId="{D2460538-59FF-4959-ABD0-4E1D582B3A56}" destId="{7D07F9AE-01DB-416E-93A2-D19441248062}" srcOrd="2" destOrd="0" parTransId="{FAEA9EA8-1579-441F-875D-CEC3A276DCC4}" sibTransId="{73FFA613-5A48-40A7-99F0-7BF95F2B9F7D}"/>
    <dgm:cxn modelId="{507104FB-F27F-465C-BDAE-BCC5EABB0F7C}" srcId="{A1FB32DA-986F-4C15-A3F1-CE17548AE6D3}" destId="{00E28115-A2D1-4AEF-A406-6C151D7F6093}" srcOrd="1" destOrd="0" parTransId="{91F84C33-B465-4FEE-B61A-2062ABDEDE9F}" sibTransId="{2258D993-6522-41A3-88F4-37F9D0DF514C}"/>
    <dgm:cxn modelId="{6A2349FB-30B0-443A-B7AA-242958A9DF33}" type="presOf" srcId="{7D07F9AE-01DB-416E-93A2-D19441248062}" destId="{F0290FC3-CC01-4535-AB59-B87CA98C1D39}" srcOrd="0" destOrd="2" presId="urn:microsoft.com/office/officeart/2005/8/layout/list1"/>
    <dgm:cxn modelId="{E6A0F97D-9B37-45BD-8385-38506565CB74}" type="presParOf" srcId="{AAC340E4-E531-455F-9055-9639DF9FBDA7}" destId="{57D61604-85B3-430D-8D8E-564390AA7D39}" srcOrd="0" destOrd="0" presId="urn:microsoft.com/office/officeart/2005/8/layout/list1"/>
    <dgm:cxn modelId="{DE153EF9-1D70-48F4-8919-014CD917DA1B}" type="presParOf" srcId="{57D61604-85B3-430D-8D8E-564390AA7D39}" destId="{B4549FA1-D6C5-4FD7-B84C-E62891696249}" srcOrd="0" destOrd="0" presId="urn:microsoft.com/office/officeart/2005/8/layout/list1"/>
    <dgm:cxn modelId="{89EC42B4-DA2E-4362-BE9F-7F9E5F26A53C}" type="presParOf" srcId="{57D61604-85B3-430D-8D8E-564390AA7D39}" destId="{B91FA9C5-C2AD-4434-9C53-247F674B9DD3}" srcOrd="1" destOrd="0" presId="urn:microsoft.com/office/officeart/2005/8/layout/list1"/>
    <dgm:cxn modelId="{9B0FA94B-8CDE-4D71-8E07-A55DF3ED390F}" type="presParOf" srcId="{AAC340E4-E531-455F-9055-9639DF9FBDA7}" destId="{0961F0ED-7A60-410B-A568-4FB39B41D09C}" srcOrd="1" destOrd="0" presId="urn:microsoft.com/office/officeart/2005/8/layout/list1"/>
    <dgm:cxn modelId="{D1511406-F4B1-4933-B1A5-B424953B855F}" type="presParOf" srcId="{AAC340E4-E531-455F-9055-9639DF9FBDA7}" destId="{F0290FC3-CC01-4535-AB59-B87CA98C1D39}" srcOrd="2" destOrd="0" presId="urn:microsoft.com/office/officeart/2005/8/layout/list1"/>
    <dgm:cxn modelId="{8C3DEC27-4209-46E2-973D-610C45F511A8}" type="presParOf" srcId="{AAC340E4-E531-455F-9055-9639DF9FBDA7}" destId="{3F75045D-04C1-466E-8787-23C3792EB4F2}" srcOrd="3" destOrd="0" presId="urn:microsoft.com/office/officeart/2005/8/layout/list1"/>
    <dgm:cxn modelId="{7D0EDF58-C23A-4393-9897-C3462E8F5E76}" type="presParOf" srcId="{AAC340E4-E531-455F-9055-9639DF9FBDA7}" destId="{021B67BC-5312-472E-9767-A30B289F5B1A}" srcOrd="4" destOrd="0" presId="urn:microsoft.com/office/officeart/2005/8/layout/list1"/>
    <dgm:cxn modelId="{280A8449-6E63-437F-827E-96C4233D01A0}" type="presParOf" srcId="{021B67BC-5312-472E-9767-A30B289F5B1A}" destId="{E97ED46E-F71A-42D1-A40D-53A9C0D9ECE2}" srcOrd="0" destOrd="0" presId="urn:microsoft.com/office/officeart/2005/8/layout/list1"/>
    <dgm:cxn modelId="{3A3CE45E-FB35-4A2C-A585-F3EA86EFD024}" type="presParOf" srcId="{021B67BC-5312-472E-9767-A30B289F5B1A}" destId="{BFC68B21-82D2-4EFA-A911-E18A9196F696}" srcOrd="1" destOrd="0" presId="urn:microsoft.com/office/officeart/2005/8/layout/list1"/>
    <dgm:cxn modelId="{9FE7FACC-4956-4066-BDCC-F30227205310}" type="presParOf" srcId="{AAC340E4-E531-455F-9055-9639DF9FBDA7}" destId="{D552E783-41FE-4C1D-9A69-950A0B3D7538}" srcOrd="5" destOrd="0" presId="urn:microsoft.com/office/officeart/2005/8/layout/list1"/>
    <dgm:cxn modelId="{50D837F5-F5F2-4C9C-A39A-1F992B38BC17}" type="presParOf" srcId="{AAC340E4-E531-455F-9055-9639DF9FBDA7}" destId="{977BD9FF-E15D-4822-9FAF-5430F5BAE30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290FC3-CC01-4535-AB59-B87CA98C1D39}">
      <dsp:nvSpPr>
        <dsp:cNvPr id="0" name=""/>
        <dsp:cNvSpPr/>
      </dsp:nvSpPr>
      <dsp:spPr>
        <a:xfrm>
          <a:off x="0" y="455437"/>
          <a:ext cx="10260012" cy="181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9E5F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6291" tIns="374904" rIns="79629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b-NO" sz="1800" kern="1200" dirty="0"/>
            <a:t>Kommunen har plikt til å aksjonere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b-NO" sz="1800" kern="1200" dirty="0"/>
            <a:t>Kystverket kan bistå kommunen (IUA) ved behov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b-NO" sz="1800" kern="1200" dirty="0"/>
            <a:t>Kommunen må selv sørge for å sende krav til ansvarlig forurenser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b-NO" sz="1800" kern="1200" dirty="0"/>
            <a:t>Om ikke dekning hos den ansvarlige kan kommunen søke om vederlag fra Kystverket dersom større kostander</a:t>
          </a:r>
        </a:p>
      </dsp:txBody>
      <dsp:txXfrm>
        <a:off x="0" y="455437"/>
        <a:ext cx="10260012" cy="1814400"/>
      </dsp:txXfrm>
    </dsp:sp>
    <dsp:sp modelId="{B91FA9C5-C2AD-4434-9C53-247F674B9DD3}">
      <dsp:nvSpPr>
        <dsp:cNvPr id="0" name=""/>
        <dsp:cNvSpPr/>
      </dsp:nvSpPr>
      <dsp:spPr>
        <a:xfrm>
          <a:off x="513000" y="189757"/>
          <a:ext cx="7182008" cy="531360"/>
        </a:xfrm>
        <a:prstGeom prst="roundRect">
          <a:avLst/>
        </a:prstGeom>
        <a:solidFill>
          <a:srgbClr val="A9E5F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1463" tIns="0" rIns="27146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800" kern="1200" dirty="0">
              <a:solidFill>
                <a:srgbClr val="00065E"/>
              </a:solidFill>
            </a:rPr>
            <a:t>Kommunale aksjoner (IUA)</a:t>
          </a:r>
        </a:p>
      </dsp:txBody>
      <dsp:txXfrm>
        <a:off x="538939" y="215696"/>
        <a:ext cx="7130130" cy="479482"/>
      </dsp:txXfrm>
    </dsp:sp>
    <dsp:sp modelId="{977BD9FF-E15D-4822-9FAF-5430F5BAE304}">
      <dsp:nvSpPr>
        <dsp:cNvPr id="0" name=""/>
        <dsp:cNvSpPr/>
      </dsp:nvSpPr>
      <dsp:spPr>
        <a:xfrm>
          <a:off x="0" y="2822474"/>
          <a:ext cx="10260012" cy="158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451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6291" tIns="374904" rIns="79629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b-NO" sz="1800" kern="1200" dirty="0"/>
            <a:t>Kystverket overtar ledelsen av en aksjon mot akutt forurensning (helt eller delvis).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b-NO" sz="1800" kern="1200" dirty="0"/>
            <a:t>Kommuner og private har plikt til å bistå Kystverket etter pålegg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b-NO" sz="1800" kern="1200" dirty="0"/>
            <a:t>Kystverket dekker kommunens pådratte kostnader</a:t>
          </a:r>
          <a:r>
            <a:rPr lang="nb-NO" sz="1800" kern="1200" dirty="0">
              <a:solidFill>
                <a:srgbClr val="FF451F"/>
              </a:solidFill>
            </a:rPr>
            <a:t>*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b-NO" sz="1800" kern="1200" dirty="0"/>
            <a:t>Kystverket fremmer krav om refusjon mot ansvarlig forurenser</a:t>
          </a:r>
        </a:p>
      </dsp:txBody>
      <dsp:txXfrm>
        <a:off x="0" y="2822474"/>
        <a:ext cx="10260012" cy="1587600"/>
      </dsp:txXfrm>
    </dsp:sp>
    <dsp:sp modelId="{BFC68B21-82D2-4EFA-A911-E18A9196F696}">
      <dsp:nvSpPr>
        <dsp:cNvPr id="0" name=""/>
        <dsp:cNvSpPr/>
      </dsp:nvSpPr>
      <dsp:spPr>
        <a:xfrm>
          <a:off x="436466" y="2457544"/>
          <a:ext cx="7182008" cy="531360"/>
        </a:xfrm>
        <a:prstGeom prst="roundRect">
          <a:avLst/>
        </a:prstGeom>
        <a:solidFill>
          <a:srgbClr val="FF45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1463" tIns="0" rIns="27146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800" kern="1200" dirty="0"/>
            <a:t>Statlige aksjoner</a:t>
          </a:r>
        </a:p>
      </dsp:txBody>
      <dsp:txXfrm>
        <a:off x="462405" y="2483483"/>
        <a:ext cx="7130130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B4AA7-5121-BF4D-8928-26ECEAFD04F4}" type="datetimeFigureOut">
              <a:rPr lang="nb-NO" smtClean="0"/>
              <a:t>14.05.2024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8D77A-EA95-3D40-BBC5-5C5E0F90D92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41410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586029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Vi anbefaler at det tas kontakt med kommunens innkjøpsseksjon for bistand</a:t>
            </a:r>
          </a:p>
          <a:p>
            <a:endParaRPr lang="nb-NO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/>
              <a:t>Avfall staten, (sikre ikke bryter med egne kommunale avtaler)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0788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859420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601808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28475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aseline="0" dirty="0"/>
          </a:p>
          <a:p>
            <a:endParaRPr lang="nb-NO" baseline="0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874594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Anbefaler at </a:t>
            </a:r>
            <a:r>
              <a:rPr lang="nb-NO"/>
              <a:t>deltakere gjør </a:t>
            </a:r>
            <a:r>
              <a:rPr lang="nb-NO" dirty="0"/>
              <a:t>seg kjent med denne på forhånd!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282939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04968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45674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6662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17366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29713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44141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Bakteppe – kravet skal stå seg i retten og vi bruker noen andres penger, enten ansvarlig forurenser eller skattebetalerne.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4987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aseline="0" dirty="0"/>
          </a:p>
          <a:p>
            <a:r>
              <a:rPr lang="nb-NO" baseline="0" dirty="0"/>
              <a:t>Forpliktelsesregnskap = holde oversikt over bestillinger som er foretatt, avtaler som er inngått osv.</a:t>
            </a:r>
          </a:p>
          <a:p>
            <a:endParaRPr lang="nb-NO" baseline="0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601555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45504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25058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Midlertidig ansatte mest aktuelt</a:t>
            </a:r>
            <a:r>
              <a:rPr lang="nb-NO" baseline="0" dirty="0"/>
              <a:t> ved meget store hendelser med mye strandpåslag. Mye under Full City, ingen under Godafoss. </a:t>
            </a:r>
          </a:p>
          <a:p>
            <a:endParaRPr lang="nb-NO" baseline="0" dirty="0"/>
          </a:p>
          <a:p>
            <a:r>
              <a:rPr lang="nb-NO" baseline="0" dirty="0"/>
              <a:t>Lønnes i stillingskode 7517 alt. 1, </a:t>
            </a:r>
            <a:r>
              <a:rPr lang="nb-NO" baseline="0" dirty="0" err="1"/>
              <a:t>max</a:t>
            </a:r>
            <a:r>
              <a:rPr lang="nb-NO" baseline="0"/>
              <a:t> ansiennitet (side 19 i veilederen)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77A-EA95-3D40-BBC5-5C5E0F90D92E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83538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">
    <p:bg>
      <p:bgPr>
        <a:solidFill>
          <a:srgbClr val="0006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2338784"/>
            <a:ext cx="7101012" cy="1001915"/>
          </a:xfrm>
        </p:spPr>
        <p:txBody>
          <a:bodyPr anchor="b" anchorCtr="0">
            <a:noAutofit/>
          </a:bodyPr>
          <a:lstStyle>
            <a:lvl1pPr>
              <a:defRPr sz="3800" b="1">
                <a:solidFill>
                  <a:srgbClr val="FFFFFF"/>
                </a:solidFill>
                <a:effectLst/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370042"/>
            <a:ext cx="7101012" cy="663448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rgbClr val="A9E5FB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5912" y="464033"/>
            <a:ext cx="1678901" cy="1212366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7131322" y="6162319"/>
            <a:ext cx="344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dirty="0">
                <a:solidFill>
                  <a:srgbClr val="A9E5FB"/>
                </a:solidFill>
              </a:rPr>
              <a:t>– Vi tar </a:t>
            </a:r>
            <a:r>
              <a:rPr lang="en-GB" sz="2000" dirty="0" err="1">
                <a:solidFill>
                  <a:srgbClr val="A9E5FB"/>
                </a:solidFill>
              </a:rPr>
              <a:t>ansvar</a:t>
            </a:r>
            <a:r>
              <a:rPr lang="en-GB" sz="2000" dirty="0">
                <a:solidFill>
                  <a:srgbClr val="A9E5FB"/>
                </a:solidFill>
              </a:rPr>
              <a:t> for </a:t>
            </a:r>
            <a:r>
              <a:rPr lang="en-GB" sz="2000" dirty="0" err="1">
                <a:solidFill>
                  <a:srgbClr val="A9E5FB"/>
                </a:solidFill>
              </a:rPr>
              <a:t>sjøvegen</a:t>
            </a:r>
            <a:endParaRPr lang="en-GB" sz="2000" dirty="0">
              <a:solidFill>
                <a:srgbClr val="A9E5FB"/>
              </a:solidFill>
            </a:endParaRPr>
          </a:p>
        </p:txBody>
      </p:sp>
      <p:sp>
        <p:nvSpPr>
          <p:cNvPr id="5" name="Rektangel 4"/>
          <p:cNvSpPr/>
          <p:nvPr userDrawn="1"/>
        </p:nvSpPr>
        <p:spPr>
          <a:xfrm>
            <a:off x="-1" y="2512858"/>
            <a:ext cx="236231" cy="1486042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Plassholder for bilde 7">
            <a:extLst>
              <a:ext uri="{FF2B5EF4-FFF2-40B4-BE49-F238E27FC236}">
                <a16:creationId xmlns:a16="http://schemas.microsoft.com/office/drawing/2014/main" id="{11D1D49E-C23C-064D-B030-D9088623B3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656095" y="-33765"/>
            <a:ext cx="1580293" cy="6930403"/>
          </a:xfrm>
          <a:custGeom>
            <a:avLst/>
            <a:gdLst>
              <a:gd name="connsiteX0" fmla="*/ 2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 w 8950581"/>
              <a:gd name="connsiteY56" fmla="*/ 0 h 6858000"/>
              <a:gd name="connsiteX0" fmla="*/ 283337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83337 w 8950581"/>
              <a:gd name="connsiteY56" fmla="*/ 0 h 6858000"/>
              <a:gd name="connsiteX0" fmla="*/ 12881 w 8680125"/>
              <a:gd name="connsiteY0" fmla="*/ 0 h 6858000"/>
              <a:gd name="connsiteX1" fmla="*/ 8115088 w 8680125"/>
              <a:gd name="connsiteY1" fmla="*/ 17520 h 6858000"/>
              <a:gd name="connsiteX2" fmla="*/ 7882426 w 8680125"/>
              <a:gd name="connsiteY2" fmla="*/ 337376 h 6858000"/>
              <a:gd name="connsiteX3" fmla="*/ 7971059 w 8680125"/>
              <a:gd name="connsiteY3" fmla="*/ 546938 h 6858000"/>
              <a:gd name="connsiteX4" fmla="*/ 8159405 w 8680125"/>
              <a:gd name="connsiteY4" fmla="*/ 469731 h 6858000"/>
              <a:gd name="connsiteX5" fmla="*/ 8336671 w 8680125"/>
              <a:gd name="connsiteY5" fmla="*/ 149874 h 6858000"/>
              <a:gd name="connsiteX6" fmla="*/ 8358830 w 8680125"/>
              <a:gd name="connsiteY6" fmla="*/ 160903 h 6858000"/>
              <a:gd name="connsiteX7" fmla="*/ 8336671 w 8680125"/>
              <a:gd name="connsiteY7" fmla="*/ 414583 h 6858000"/>
              <a:gd name="connsiteX8" fmla="*/ 8469621 w 8680125"/>
              <a:gd name="connsiteY8" fmla="*/ 701351 h 6858000"/>
              <a:gd name="connsiteX9" fmla="*/ 8259117 w 8680125"/>
              <a:gd name="connsiteY9" fmla="*/ 1208710 h 6858000"/>
              <a:gd name="connsiteX10" fmla="*/ 8680125 w 8680125"/>
              <a:gd name="connsiteY10" fmla="*/ 1153562 h 6858000"/>
              <a:gd name="connsiteX11" fmla="*/ 8680125 w 8680125"/>
              <a:gd name="connsiteY11" fmla="*/ 1186651 h 6858000"/>
              <a:gd name="connsiteX12" fmla="*/ 8159405 w 8680125"/>
              <a:gd name="connsiteY12" fmla="*/ 1484449 h 6858000"/>
              <a:gd name="connsiteX13" fmla="*/ 8281275 w 8680125"/>
              <a:gd name="connsiteY13" fmla="*/ 1671951 h 6858000"/>
              <a:gd name="connsiteX14" fmla="*/ 8602571 w 8680125"/>
              <a:gd name="connsiteY14" fmla="*/ 1627834 h 6858000"/>
              <a:gd name="connsiteX15" fmla="*/ 8602571 w 8680125"/>
              <a:gd name="connsiteY15" fmla="*/ 1638863 h 6858000"/>
              <a:gd name="connsiteX16" fmla="*/ 8525017 w 8680125"/>
              <a:gd name="connsiteY16" fmla="*/ 2113133 h 6858000"/>
              <a:gd name="connsiteX17" fmla="*/ 8502859 w 8680125"/>
              <a:gd name="connsiteY17" fmla="*/ 2113133 h 6858000"/>
              <a:gd name="connsiteX18" fmla="*/ 8092929 w 8680125"/>
              <a:gd name="connsiteY18" fmla="*/ 1760187 h 6858000"/>
              <a:gd name="connsiteX19" fmla="*/ 8104009 w 8680125"/>
              <a:gd name="connsiteY19" fmla="*/ 2080045 h 6858000"/>
              <a:gd name="connsiteX20" fmla="*/ 8225879 w 8680125"/>
              <a:gd name="connsiteY20" fmla="*/ 2124162 h 6858000"/>
              <a:gd name="connsiteX21" fmla="*/ 8225879 w 8680125"/>
              <a:gd name="connsiteY21" fmla="*/ 2146222 h 6858000"/>
              <a:gd name="connsiteX22" fmla="*/ 8115088 w 8680125"/>
              <a:gd name="connsiteY22" fmla="*/ 2300635 h 6858000"/>
              <a:gd name="connsiteX23" fmla="*/ 8236958 w 8680125"/>
              <a:gd name="connsiteY23" fmla="*/ 2477109 h 6858000"/>
              <a:gd name="connsiteX24" fmla="*/ 8469621 w 8680125"/>
              <a:gd name="connsiteY24" fmla="*/ 2499167 h 6858000"/>
              <a:gd name="connsiteX25" fmla="*/ 8469621 w 8680125"/>
              <a:gd name="connsiteY25" fmla="*/ 2521226 h 6858000"/>
              <a:gd name="connsiteX26" fmla="*/ 8270196 w 8680125"/>
              <a:gd name="connsiteY26" fmla="*/ 2642551 h 6858000"/>
              <a:gd name="connsiteX27" fmla="*/ 8292354 w 8680125"/>
              <a:gd name="connsiteY27" fmla="*/ 3017556 h 6858000"/>
              <a:gd name="connsiteX28" fmla="*/ 8646887 w 8680125"/>
              <a:gd name="connsiteY28" fmla="*/ 2940349 h 6858000"/>
              <a:gd name="connsiteX29" fmla="*/ 8646887 w 8680125"/>
              <a:gd name="connsiteY29" fmla="*/ 2951379 h 6858000"/>
              <a:gd name="connsiteX30" fmla="*/ 8292354 w 8680125"/>
              <a:gd name="connsiteY30" fmla="*/ 3194029 h 6858000"/>
              <a:gd name="connsiteX31" fmla="*/ 8048614 w 8680125"/>
              <a:gd name="connsiteY31" fmla="*/ 3734477 h 6858000"/>
              <a:gd name="connsiteX32" fmla="*/ 8115088 w 8680125"/>
              <a:gd name="connsiteY32" fmla="*/ 4021244 h 6858000"/>
              <a:gd name="connsiteX33" fmla="*/ 8369909 w 8680125"/>
              <a:gd name="connsiteY33" fmla="*/ 4120510 h 6858000"/>
              <a:gd name="connsiteX34" fmla="*/ 8369909 w 8680125"/>
              <a:gd name="connsiteY34" fmla="*/ 4131539 h 6858000"/>
              <a:gd name="connsiteX35" fmla="*/ 8192642 w 8680125"/>
              <a:gd name="connsiteY35" fmla="*/ 4285954 h 6858000"/>
              <a:gd name="connsiteX36" fmla="*/ 8281275 w 8680125"/>
              <a:gd name="connsiteY36" fmla="*/ 4473456 h 6858000"/>
              <a:gd name="connsiteX37" fmla="*/ 8281275 w 8680125"/>
              <a:gd name="connsiteY37" fmla="*/ 4495515 h 6858000"/>
              <a:gd name="connsiteX38" fmla="*/ 8126167 w 8680125"/>
              <a:gd name="connsiteY38" fmla="*/ 4550663 h 6858000"/>
              <a:gd name="connsiteX39" fmla="*/ 8214801 w 8680125"/>
              <a:gd name="connsiteY39" fmla="*/ 4793313 h 6858000"/>
              <a:gd name="connsiteX40" fmla="*/ 8126167 w 8680125"/>
              <a:gd name="connsiteY40" fmla="*/ 4936696 h 6858000"/>
              <a:gd name="connsiteX41" fmla="*/ 8303434 w 8680125"/>
              <a:gd name="connsiteY41" fmla="*/ 5289642 h 6858000"/>
              <a:gd name="connsiteX42" fmla="*/ 8480700 w 8680125"/>
              <a:gd name="connsiteY42" fmla="*/ 5377878 h 6858000"/>
              <a:gd name="connsiteX43" fmla="*/ 8480700 w 8680125"/>
              <a:gd name="connsiteY43" fmla="*/ 5410967 h 6858000"/>
              <a:gd name="connsiteX44" fmla="*/ 8270196 w 8680125"/>
              <a:gd name="connsiteY44" fmla="*/ 5477144 h 6858000"/>
              <a:gd name="connsiteX45" fmla="*/ 8248038 w 8680125"/>
              <a:gd name="connsiteY45" fmla="*/ 5774942 h 6858000"/>
              <a:gd name="connsiteX46" fmla="*/ 8536096 w 8680125"/>
              <a:gd name="connsiteY46" fmla="*/ 5719795 h 6858000"/>
              <a:gd name="connsiteX47" fmla="*/ 8547175 w 8680125"/>
              <a:gd name="connsiteY47" fmla="*/ 5741853 h 6858000"/>
              <a:gd name="connsiteX48" fmla="*/ 8392067 w 8680125"/>
              <a:gd name="connsiteY48" fmla="*/ 5830090 h 6858000"/>
              <a:gd name="connsiteX49" fmla="*/ 8248038 w 8680125"/>
              <a:gd name="connsiteY49" fmla="*/ 6072740 h 6858000"/>
              <a:gd name="connsiteX50" fmla="*/ 8436383 w 8680125"/>
              <a:gd name="connsiteY50" fmla="*/ 6160977 h 6858000"/>
              <a:gd name="connsiteX51" fmla="*/ 8436383 w 8680125"/>
              <a:gd name="connsiteY51" fmla="*/ 6205095 h 6858000"/>
              <a:gd name="connsiteX52" fmla="*/ 8281275 w 8680125"/>
              <a:gd name="connsiteY52" fmla="*/ 6282301 h 6858000"/>
              <a:gd name="connsiteX53" fmla="*/ 8259117 w 8680125"/>
              <a:gd name="connsiteY53" fmla="*/ 6723483 h 6858000"/>
              <a:gd name="connsiteX54" fmla="*/ 8181563 w 8680125"/>
              <a:gd name="connsiteY54" fmla="*/ 6844808 h 6858000"/>
              <a:gd name="connsiteX55" fmla="*/ 0 w 8680125"/>
              <a:gd name="connsiteY55" fmla="*/ 6858000 h 6858000"/>
              <a:gd name="connsiteX56" fmla="*/ 12881 w 8680125"/>
              <a:gd name="connsiteY56" fmla="*/ 0 h 6858000"/>
              <a:gd name="connsiteX0" fmla="*/ 12142476 w 12142476"/>
              <a:gd name="connsiteY0" fmla="*/ 7904 h 6840480"/>
              <a:gd name="connsiteX1" fmla="*/ 8115088 w 12142476"/>
              <a:gd name="connsiteY1" fmla="*/ 0 h 6840480"/>
              <a:gd name="connsiteX2" fmla="*/ 7882426 w 12142476"/>
              <a:gd name="connsiteY2" fmla="*/ 319856 h 6840480"/>
              <a:gd name="connsiteX3" fmla="*/ 7971059 w 12142476"/>
              <a:gd name="connsiteY3" fmla="*/ 529418 h 6840480"/>
              <a:gd name="connsiteX4" fmla="*/ 8159405 w 12142476"/>
              <a:gd name="connsiteY4" fmla="*/ 452211 h 6840480"/>
              <a:gd name="connsiteX5" fmla="*/ 8336671 w 12142476"/>
              <a:gd name="connsiteY5" fmla="*/ 132354 h 6840480"/>
              <a:gd name="connsiteX6" fmla="*/ 8358830 w 12142476"/>
              <a:gd name="connsiteY6" fmla="*/ 143383 h 6840480"/>
              <a:gd name="connsiteX7" fmla="*/ 8336671 w 12142476"/>
              <a:gd name="connsiteY7" fmla="*/ 397063 h 6840480"/>
              <a:gd name="connsiteX8" fmla="*/ 8469621 w 12142476"/>
              <a:gd name="connsiteY8" fmla="*/ 683831 h 6840480"/>
              <a:gd name="connsiteX9" fmla="*/ 8259117 w 12142476"/>
              <a:gd name="connsiteY9" fmla="*/ 1191190 h 6840480"/>
              <a:gd name="connsiteX10" fmla="*/ 8680125 w 12142476"/>
              <a:gd name="connsiteY10" fmla="*/ 1136042 h 6840480"/>
              <a:gd name="connsiteX11" fmla="*/ 8680125 w 12142476"/>
              <a:gd name="connsiteY11" fmla="*/ 1169131 h 6840480"/>
              <a:gd name="connsiteX12" fmla="*/ 8159405 w 12142476"/>
              <a:gd name="connsiteY12" fmla="*/ 1466929 h 6840480"/>
              <a:gd name="connsiteX13" fmla="*/ 8281275 w 12142476"/>
              <a:gd name="connsiteY13" fmla="*/ 1654431 h 6840480"/>
              <a:gd name="connsiteX14" fmla="*/ 8602571 w 12142476"/>
              <a:gd name="connsiteY14" fmla="*/ 1610314 h 6840480"/>
              <a:gd name="connsiteX15" fmla="*/ 8602571 w 12142476"/>
              <a:gd name="connsiteY15" fmla="*/ 1621343 h 6840480"/>
              <a:gd name="connsiteX16" fmla="*/ 8525017 w 12142476"/>
              <a:gd name="connsiteY16" fmla="*/ 2095613 h 6840480"/>
              <a:gd name="connsiteX17" fmla="*/ 8502859 w 12142476"/>
              <a:gd name="connsiteY17" fmla="*/ 2095613 h 6840480"/>
              <a:gd name="connsiteX18" fmla="*/ 8092929 w 12142476"/>
              <a:gd name="connsiteY18" fmla="*/ 1742667 h 6840480"/>
              <a:gd name="connsiteX19" fmla="*/ 8104009 w 12142476"/>
              <a:gd name="connsiteY19" fmla="*/ 2062525 h 6840480"/>
              <a:gd name="connsiteX20" fmla="*/ 8225879 w 12142476"/>
              <a:gd name="connsiteY20" fmla="*/ 2106642 h 6840480"/>
              <a:gd name="connsiteX21" fmla="*/ 8225879 w 12142476"/>
              <a:gd name="connsiteY21" fmla="*/ 2128702 h 6840480"/>
              <a:gd name="connsiteX22" fmla="*/ 8115088 w 12142476"/>
              <a:gd name="connsiteY22" fmla="*/ 2283115 h 6840480"/>
              <a:gd name="connsiteX23" fmla="*/ 8236958 w 12142476"/>
              <a:gd name="connsiteY23" fmla="*/ 2459589 h 6840480"/>
              <a:gd name="connsiteX24" fmla="*/ 8469621 w 12142476"/>
              <a:gd name="connsiteY24" fmla="*/ 2481647 h 6840480"/>
              <a:gd name="connsiteX25" fmla="*/ 8469621 w 12142476"/>
              <a:gd name="connsiteY25" fmla="*/ 2503706 h 6840480"/>
              <a:gd name="connsiteX26" fmla="*/ 8270196 w 12142476"/>
              <a:gd name="connsiteY26" fmla="*/ 2625031 h 6840480"/>
              <a:gd name="connsiteX27" fmla="*/ 8292354 w 12142476"/>
              <a:gd name="connsiteY27" fmla="*/ 3000036 h 6840480"/>
              <a:gd name="connsiteX28" fmla="*/ 8646887 w 12142476"/>
              <a:gd name="connsiteY28" fmla="*/ 2922829 h 6840480"/>
              <a:gd name="connsiteX29" fmla="*/ 8646887 w 12142476"/>
              <a:gd name="connsiteY29" fmla="*/ 2933859 h 6840480"/>
              <a:gd name="connsiteX30" fmla="*/ 8292354 w 12142476"/>
              <a:gd name="connsiteY30" fmla="*/ 3176509 h 6840480"/>
              <a:gd name="connsiteX31" fmla="*/ 8048614 w 12142476"/>
              <a:gd name="connsiteY31" fmla="*/ 3716957 h 6840480"/>
              <a:gd name="connsiteX32" fmla="*/ 8115088 w 12142476"/>
              <a:gd name="connsiteY32" fmla="*/ 4003724 h 6840480"/>
              <a:gd name="connsiteX33" fmla="*/ 8369909 w 12142476"/>
              <a:gd name="connsiteY33" fmla="*/ 4102990 h 6840480"/>
              <a:gd name="connsiteX34" fmla="*/ 8369909 w 12142476"/>
              <a:gd name="connsiteY34" fmla="*/ 4114019 h 6840480"/>
              <a:gd name="connsiteX35" fmla="*/ 8192642 w 12142476"/>
              <a:gd name="connsiteY35" fmla="*/ 4268434 h 6840480"/>
              <a:gd name="connsiteX36" fmla="*/ 8281275 w 12142476"/>
              <a:gd name="connsiteY36" fmla="*/ 4455936 h 6840480"/>
              <a:gd name="connsiteX37" fmla="*/ 8281275 w 12142476"/>
              <a:gd name="connsiteY37" fmla="*/ 4477995 h 6840480"/>
              <a:gd name="connsiteX38" fmla="*/ 8126167 w 12142476"/>
              <a:gd name="connsiteY38" fmla="*/ 4533143 h 6840480"/>
              <a:gd name="connsiteX39" fmla="*/ 8214801 w 12142476"/>
              <a:gd name="connsiteY39" fmla="*/ 4775793 h 6840480"/>
              <a:gd name="connsiteX40" fmla="*/ 8126167 w 12142476"/>
              <a:gd name="connsiteY40" fmla="*/ 4919176 h 6840480"/>
              <a:gd name="connsiteX41" fmla="*/ 8303434 w 12142476"/>
              <a:gd name="connsiteY41" fmla="*/ 5272122 h 6840480"/>
              <a:gd name="connsiteX42" fmla="*/ 8480700 w 12142476"/>
              <a:gd name="connsiteY42" fmla="*/ 5360358 h 6840480"/>
              <a:gd name="connsiteX43" fmla="*/ 8480700 w 12142476"/>
              <a:gd name="connsiteY43" fmla="*/ 5393447 h 6840480"/>
              <a:gd name="connsiteX44" fmla="*/ 8270196 w 12142476"/>
              <a:gd name="connsiteY44" fmla="*/ 5459624 h 6840480"/>
              <a:gd name="connsiteX45" fmla="*/ 8248038 w 12142476"/>
              <a:gd name="connsiteY45" fmla="*/ 5757422 h 6840480"/>
              <a:gd name="connsiteX46" fmla="*/ 8536096 w 12142476"/>
              <a:gd name="connsiteY46" fmla="*/ 5702275 h 6840480"/>
              <a:gd name="connsiteX47" fmla="*/ 8547175 w 12142476"/>
              <a:gd name="connsiteY47" fmla="*/ 5724333 h 6840480"/>
              <a:gd name="connsiteX48" fmla="*/ 8392067 w 12142476"/>
              <a:gd name="connsiteY48" fmla="*/ 5812570 h 6840480"/>
              <a:gd name="connsiteX49" fmla="*/ 8248038 w 12142476"/>
              <a:gd name="connsiteY49" fmla="*/ 6055220 h 6840480"/>
              <a:gd name="connsiteX50" fmla="*/ 8436383 w 12142476"/>
              <a:gd name="connsiteY50" fmla="*/ 6143457 h 6840480"/>
              <a:gd name="connsiteX51" fmla="*/ 8436383 w 12142476"/>
              <a:gd name="connsiteY51" fmla="*/ 6187575 h 6840480"/>
              <a:gd name="connsiteX52" fmla="*/ 8281275 w 12142476"/>
              <a:gd name="connsiteY52" fmla="*/ 6264781 h 6840480"/>
              <a:gd name="connsiteX53" fmla="*/ 8259117 w 12142476"/>
              <a:gd name="connsiteY53" fmla="*/ 6705963 h 6840480"/>
              <a:gd name="connsiteX54" fmla="*/ 8181563 w 12142476"/>
              <a:gd name="connsiteY54" fmla="*/ 6827288 h 6840480"/>
              <a:gd name="connsiteX55" fmla="*/ 0 w 12142476"/>
              <a:gd name="connsiteY55" fmla="*/ 6840480 h 6840480"/>
              <a:gd name="connsiteX56" fmla="*/ 12142476 w 12142476"/>
              <a:gd name="connsiteY56" fmla="*/ 7904 h 6840480"/>
              <a:gd name="connsiteX0" fmla="*/ 4260050 w 4260050"/>
              <a:gd name="connsiteY0" fmla="*/ 7904 h 6840480"/>
              <a:gd name="connsiteX1" fmla="*/ 232662 w 4260050"/>
              <a:gd name="connsiteY1" fmla="*/ 0 h 6840480"/>
              <a:gd name="connsiteX2" fmla="*/ 0 w 4260050"/>
              <a:gd name="connsiteY2" fmla="*/ 319856 h 6840480"/>
              <a:gd name="connsiteX3" fmla="*/ 88633 w 4260050"/>
              <a:gd name="connsiteY3" fmla="*/ 529418 h 6840480"/>
              <a:gd name="connsiteX4" fmla="*/ 276979 w 4260050"/>
              <a:gd name="connsiteY4" fmla="*/ 452211 h 6840480"/>
              <a:gd name="connsiteX5" fmla="*/ 454245 w 4260050"/>
              <a:gd name="connsiteY5" fmla="*/ 132354 h 6840480"/>
              <a:gd name="connsiteX6" fmla="*/ 476404 w 4260050"/>
              <a:gd name="connsiteY6" fmla="*/ 143383 h 6840480"/>
              <a:gd name="connsiteX7" fmla="*/ 454245 w 4260050"/>
              <a:gd name="connsiteY7" fmla="*/ 397063 h 6840480"/>
              <a:gd name="connsiteX8" fmla="*/ 587195 w 4260050"/>
              <a:gd name="connsiteY8" fmla="*/ 683831 h 6840480"/>
              <a:gd name="connsiteX9" fmla="*/ 376691 w 4260050"/>
              <a:gd name="connsiteY9" fmla="*/ 1191190 h 6840480"/>
              <a:gd name="connsiteX10" fmla="*/ 797699 w 4260050"/>
              <a:gd name="connsiteY10" fmla="*/ 1136042 h 6840480"/>
              <a:gd name="connsiteX11" fmla="*/ 797699 w 4260050"/>
              <a:gd name="connsiteY11" fmla="*/ 1169131 h 6840480"/>
              <a:gd name="connsiteX12" fmla="*/ 276979 w 4260050"/>
              <a:gd name="connsiteY12" fmla="*/ 1466929 h 6840480"/>
              <a:gd name="connsiteX13" fmla="*/ 398849 w 4260050"/>
              <a:gd name="connsiteY13" fmla="*/ 1654431 h 6840480"/>
              <a:gd name="connsiteX14" fmla="*/ 720145 w 4260050"/>
              <a:gd name="connsiteY14" fmla="*/ 1610314 h 6840480"/>
              <a:gd name="connsiteX15" fmla="*/ 720145 w 4260050"/>
              <a:gd name="connsiteY15" fmla="*/ 1621343 h 6840480"/>
              <a:gd name="connsiteX16" fmla="*/ 642591 w 4260050"/>
              <a:gd name="connsiteY16" fmla="*/ 2095613 h 6840480"/>
              <a:gd name="connsiteX17" fmla="*/ 620433 w 4260050"/>
              <a:gd name="connsiteY17" fmla="*/ 2095613 h 6840480"/>
              <a:gd name="connsiteX18" fmla="*/ 210503 w 4260050"/>
              <a:gd name="connsiteY18" fmla="*/ 1742667 h 6840480"/>
              <a:gd name="connsiteX19" fmla="*/ 221583 w 4260050"/>
              <a:gd name="connsiteY19" fmla="*/ 2062525 h 6840480"/>
              <a:gd name="connsiteX20" fmla="*/ 343453 w 4260050"/>
              <a:gd name="connsiteY20" fmla="*/ 2106642 h 6840480"/>
              <a:gd name="connsiteX21" fmla="*/ 343453 w 4260050"/>
              <a:gd name="connsiteY21" fmla="*/ 2128702 h 6840480"/>
              <a:gd name="connsiteX22" fmla="*/ 232662 w 4260050"/>
              <a:gd name="connsiteY22" fmla="*/ 2283115 h 6840480"/>
              <a:gd name="connsiteX23" fmla="*/ 354532 w 4260050"/>
              <a:gd name="connsiteY23" fmla="*/ 2459589 h 6840480"/>
              <a:gd name="connsiteX24" fmla="*/ 587195 w 4260050"/>
              <a:gd name="connsiteY24" fmla="*/ 2481647 h 6840480"/>
              <a:gd name="connsiteX25" fmla="*/ 587195 w 4260050"/>
              <a:gd name="connsiteY25" fmla="*/ 2503706 h 6840480"/>
              <a:gd name="connsiteX26" fmla="*/ 387770 w 4260050"/>
              <a:gd name="connsiteY26" fmla="*/ 2625031 h 6840480"/>
              <a:gd name="connsiteX27" fmla="*/ 409928 w 4260050"/>
              <a:gd name="connsiteY27" fmla="*/ 3000036 h 6840480"/>
              <a:gd name="connsiteX28" fmla="*/ 764461 w 4260050"/>
              <a:gd name="connsiteY28" fmla="*/ 2922829 h 6840480"/>
              <a:gd name="connsiteX29" fmla="*/ 764461 w 4260050"/>
              <a:gd name="connsiteY29" fmla="*/ 2933859 h 6840480"/>
              <a:gd name="connsiteX30" fmla="*/ 409928 w 4260050"/>
              <a:gd name="connsiteY30" fmla="*/ 3176509 h 6840480"/>
              <a:gd name="connsiteX31" fmla="*/ 166188 w 4260050"/>
              <a:gd name="connsiteY31" fmla="*/ 3716957 h 6840480"/>
              <a:gd name="connsiteX32" fmla="*/ 232662 w 4260050"/>
              <a:gd name="connsiteY32" fmla="*/ 4003724 h 6840480"/>
              <a:gd name="connsiteX33" fmla="*/ 487483 w 4260050"/>
              <a:gd name="connsiteY33" fmla="*/ 4102990 h 6840480"/>
              <a:gd name="connsiteX34" fmla="*/ 487483 w 4260050"/>
              <a:gd name="connsiteY34" fmla="*/ 4114019 h 6840480"/>
              <a:gd name="connsiteX35" fmla="*/ 310216 w 4260050"/>
              <a:gd name="connsiteY35" fmla="*/ 4268434 h 6840480"/>
              <a:gd name="connsiteX36" fmla="*/ 398849 w 4260050"/>
              <a:gd name="connsiteY36" fmla="*/ 4455936 h 6840480"/>
              <a:gd name="connsiteX37" fmla="*/ 398849 w 4260050"/>
              <a:gd name="connsiteY37" fmla="*/ 4477995 h 6840480"/>
              <a:gd name="connsiteX38" fmla="*/ 243741 w 4260050"/>
              <a:gd name="connsiteY38" fmla="*/ 4533143 h 6840480"/>
              <a:gd name="connsiteX39" fmla="*/ 332375 w 4260050"/>
              <a:gd name="connsiteY39" fmla="*/ 4775793 h 6840480"/>
              <a:gd name="connsiteX40" fmla="*/ 243741 w 4260050"/>
              <a:gd name="connsiteY40" fmla="*/ 4919176 h 6840480"/>
              <a:gd name="connsiteX41" fmla="*/ 421008 w 4260050"/>
              <a:gd name="connsiteY41" fmla="*/ 5272122 h 6840480"/>
              <a:gd name="connsiteX42" fmla="*/ 598274 w 4260050"/>
              <a:gd name="connsiteY42" fmla="*/ 5360358 h 6840480"/>
              <a:gd name="connsiteX43" fmla="*/ 598274 w 4260050"/>
              <a:gd name="connsiteY43" fmla="*/ 5393447 h 6840480"/>
              <a:gd name="connsiteX44" fmla="*/ 387770 w 4260050"/>
              <a:gd name="connsiteY44" fmla="*/ 5459624 h 6840480"/>
              <a:gd name="connsiteX45" fmla="*/ 365612 w 4260050"/>
              <a:gd name="connsiteY45" fmla="*/ 5757422 h 6840480"/>
              <a:gd name="connsiteX46" fmla="*/ 653670 w 4260050"/>
              <a:gd name="connsiteY46" fmla="*/ 5702275 h 6840480"/>
              <a:gd name="connsiteX47" fmla="*/ 664749 w 4260050"/>
              <a:gd name="connsiteY47" fmla="*/ 5724333 h 6840480"/>
              <a:gd name="connsiteX48" fmla="*/ 509641 w 4260050"/>
              <a:gd name="connsiteY48" fmla="*/ 5812570 h 6840480"/>
              <a:gd name="connsiteX49" fmla="*/ 365612 w 4260050"/>
              <a:gd name="connsiteY49" fmla="*/ 6055220 h 6840480"/>
              <a:gd name="connsiteX50" fmla="*/ 553957 w 4260050"/>
              <a:gd name="connsiteY50" fmla="*/ 6143457 h 6840480"/>
              <a:gd name="connsiteX51" fmla="*/ 553957 w 4260050"/>
              <a:gd name="connsiteY51" fmla="*/ 6187575 h 6840480"/>
              <a:gd name="connsiteX52" fmla="*/ 398849 w 4260050"/>
              <a:gd name="connsiteY52" fmla="*/ 6264781 h 6840480"/>
              <a:gd name="connsiteX53" fmla="*/ 376691 w 4260050"/>
              <a:gd name="connsiteY53" fmla="*/ 6705963 h 6840480"/>
              <a:gd name="connsiteX54" fmla="*/ 299137 w 4260050"/>
              <a:gd name="connsiteY54" fmla="*/ 6827288 h 6840480"/>
              <a:gd name="connsiteX55" fmla="*/ 4247170 w 4260050"/>
              <a:gd name="connsiteY55" fmla="*/ 6840480 h 6840480"/>
              <a:gd name="connsiteX56" fmla="*/ 4260050 w 4260050"/>
              <a:gd name="connsiteY56" fmla="*/ 7904 h 6840480"/>
              <a:gd name="connsiteX0" fmla="*/ 3267282 w 4247170"/>
              <a:gd name="connsiteY0" fmla="*/ 7904 h 6840480"/>
              <a:gd name="connsiteX1" fmla="*/ 232662 w 4247170"/>
              <a:gd name="connsiteY1" fmla="*/ 0 h 6840480"/>
              <a:gd name="connsiteX2" fmla="*/ 0 w 4247170"/>
              <a:gd name="connsiteY2" fmla="*/ 319856 h 6840480"/>
              <a:gd name="connsiteX3" fmla="*/ 88633 w 4247170"/>
              <a:gd name="connsiteY3" fmla="*/ 529418 h 6840480"/>
              <a:gd name="connsiteX4" fmla="*/ 276979 w 4247170"/>
              <a:gd name="connsiteY4" fmla="*/ 452211 h 6840480"/>
              <a:gd name="connsiteX5" fmla="*/ 454245 w 4247170"/>
              <a:gd name="connsiteY5" fmla="*/ 132354 h 6840480"/>
              <a:gd name="connsiteX6" fmla="*/ 476404 w 4247170"/>
              <a:gd name="connsiteY6" fmla="*/ 143383 h 6840480"/>
              <a:gd name="connsiteX7" fmla="*/ 454245 w 4247170"/>
              <a:gd name="connsiteY7" fmla="*/ 397063 h 6840480"/>
              <a:gd name="connsiteX8" fmla="*/ 587195 w 4247170"/>
              <a:gd name="connsiteY8" fmla="*/ 683831 h 6840480"/>
              <a:gd name="connsiteX9" fmla="*/ 376691 w 4247170"/>
              <a:gd name="connsiteY9" fmla="*/ 1191190 h 6840480"/>
              <a:gd name="connsiteX10" fmla="*/ 797699 w 4247170"/>
              <a:gd name="connsiteY10" fmla="*/ 1136042 h 6840480"/>
              <a:gd name="connsiteX11" fmla="*/ 797699 w 4247170"/>
              <a:gd name="connsiteY11" fmla="*/ 1169131 h 6840480"/>
              <a:gd name="connsiteX12" fmla="*/ 276979 w 4247170"/>
              <a:gd name="connsiteY12" fmla="*/ 1466929 h 6840480"/>
              <a:gd name="connsiteX13" fmla="*/ 398849 w 4247170"/>
              <a:gd name="connsiteY13" fmla="*/ 1654431 h 6840480"/>
              <a:gd name="connsiteX14" fmla="*/ 720145 w 4247170"/>
              <a:gd name="connsiteY14" fmla="*/ 1610314 h 6840480"/>
              <a:gd name="connsiteX15" fmla="*/ 720145 w 4247170"/>
              <a:gd name="connsiteY15" fmla="*/ 1621343 h 6840480"/>
              <a:gd name="connsiteX16" fmla="*/ 642591 w 4247170"/>
              <a:gd name="connsiteY16" fmla="*/ 2095613 h 6840480"/>
              <a:gd name="connsiteX17" fmla="*/ 620433 w 4247170"/>
              <a:gd name="connsiteY17" fmla="*/ 2095613 h 6840480"/>
              <a:gd name="connsiteX18" fmla="*/ 210503 w 4247170"/>
              <a:gd name="connsiteY18" fmla="*/ 1742667 h 6840480"/>
              <a:gd name="connsiteX19" fmla="*/ 221583 w 4247170"/>
              <a:gd name="connsiteY19" fmla="*/ 2062525 h 6840480"/>
              <a:gd name="connsiteX20" fmla="*/ 343453 w 4247170"/>
              <a:gd name="connsiteY20" fmla="*/ 2106642 h 6840480"/>
              <a:gd name="connsiteX21" fmla="*/ 343453 w 4247170"/>
              <a:gd name="connsiteY21" fmla="*/ 2128702 h 6840480"/>
              <a:gd name="connsiteX22" fmla="*/ 232662 w 4247170"/>
              <a:gd name="connsiteY22" fmla="*/ 2283115 h 6840480"/>
              <a:gd name="connsiteX23" fmla="*/ 354532 w 4247170"/>
              <a:gd name="connsiteY23" fmla="*/ 2459589 h 6840480"/>
              <a:gd name="connsiteX24" fmla="*/ 587195 w 4247170"/>
              <a:gd name="connsiteY24" fmla="*/ 2481647 h 6840480"/>
              <a:gd name="connsiteX25" fmla="*/ 587195 w 4247170"/>
              <a:gd name="connsiteY25" fmla="*/ 2503706 h 6840480"/>
              <a:gd name="connsiteX26" fmla="*/ 387770 w 4247170"/>
              <a:gd name="connsiteY26" fmla="*/ 2625031 h 6840480"/>
              <a:gd name="connsiteX27" fmla="*/ 409928 w 4247170"/>
              <a:gd name="connsiteY27" fmla="*/ 3000036 h 6840480"/>
              <a:gd name="connsiteX28" fmla="*/ 764461 w 4247170"/>
              <a:gd name="connsiteY28" fmla="*/ 2922829 h 6840480"/>
              <a:gd name="connsiteX29" fmla="*/ 764461 w 4247170"/>
              <a:gd name="connsiteY29" fmla="*/ 2933859 h 6840480"/>
              <a:gd name="connsiteX30" fmla="*/ 409928 w 4247170"/>
              <a:gd name="connsiteY30" fmla="*/ 3176509 h 6840480"/>
              <a:gd name="connsiteX31" fmla="*/ 166188 w 4247170"/>
              <a:gd name="connsiteY31" fmla="*/ 3716957 h 6840480"/>
              <a:gd name="connsiteX32" fmla="*/ 232662 w 4247170"/>
              <a:gd name="connsiteY32" fmla="*/ 4003724 h 6840480"/>
              <a:gd name="connsiteX33" fmla="*/ 487483 w 4247170"/>
              <a:gd name="connsiteY33" fmla="*/ 4102990 h 6840480"/>
              <a:gd name="connsiteX34" fmla="*/ 487483 w 4247170"/>
              <a:gd name="connsiteY34" fmla="*/ 4114019 h 6840480"/>
              <a:gd name="connsiteX35" fmla="*/ 310216 w 4247170"/>
              <a:gd name="connsiteY35" fmla="*/ 4268434 h 6840480"/>
              <a:gd name="connsiteX36" fmla="*/ 398849 w 4247170"/>
              <a:gd name="connsiteY36" fmla="*/ 4455936 h 6840480"/>
              <a:gd name="connsiteX37" fmla="*/ 398849 w 4247170"/>
              <a:gd name="connsiteY37" fmla="*/ 4477995 h 6840480"/>
              <a:gd name="connsiteX38" fmla="*/ 243741 w 4247170"/>
              <a:gd name="connsiteY38" fmla="*/ 4533143 h 6840480"/>
              <a:gd name="connsiteX39" fmla="*/ 332375 w 4247170"/>
              <a:gd name="connsiteY39" fmla="*/ 4775793 h 6840480"/>
              <a:gd name="connsiteX40" fmla="*/ 243741 w 4247170"/>
              <a:gd name="connsiteY40" fmla="*/ 4919176 h 6840480"/>
              <a:gd name="connsiteX41" fmla="*/ 421008 w 4247170"/>
              <a:gd name="connsiteY41" fmla="*/ 5272122 h 6840480"/>
              <a:gd name="connsiteX42" fmla="*/ 598274 w 4247170"/>
              <a:gd name="connsiteY42" fmla="*/ 5360358 h 6840480"/>
              <a:gd name="connsiteX43" fmla="*/ 598274 w 4247170"/>
              <a:gd name="connsiteY43" fmla="*/ 5393447 h 6840480"/>
              <a:gd name="connsiteX44" fmla="*/ 387770 w 4247170"/>
              <a:gd name="connsiteY44" fmla="*/ 5459624 h 6840480"/>
              <a:gd name="connsiteX45" fmla="*/ 365612 w 4247170"/>
              <a:gd name="connsiteY45" fmla="*/ 5757422 h 6840480"/>
              <a:gd name="connsiteX46" fmla="*/ 653670 w 4247170"/>
              <a:gd name="connsiteY46" fmla="*/ 5702275 h 6840480"/>
              <a:gd name="connsiteX47" fmla="*/ 664749 w 4247170"/>
              <a:gd name="connsiteY47" fmla="*/ 5724333 h 6840480"/>
              <a:gd name="connsiteX48" fmla="*/ 509641 w 4247170"/>
              <a:gd name="connsiteY48" fmla="*/ 5812570 h 6840480"/>
              <a:gd name="connsiteX49" fmla="*/ 365612 w 4247170"/>
              <a:gd name="connsiteY49" fmla="*/ 6055220 h 6840480"/>
              <a:gd name="connsiteX50" fmla="*/ 553957 w 4247170"/>
              <a:gd name="connsiteY50" fmla="*/ 6143457 h 6840480"/>
              <a:gd name="connsiteX51" fmla="*/ 553957 w 4247170"/>
              <a:gd name="connsiteY51" fmla="*/ 6187575 h 6840480"/>
              <a:gd name="connsiteX52" fmla="*/ 398849 w 4247170"/>
              <a:gd name="connsiteY52" fmla="*/ 6264781 h 6840480"/>
              <a:gd name="connsiteX53" fmla="*/ 376691 w 4247170"/>
              <a:gd name="connsiteY53" fmla="*/ 6705963 h 6840480"/>
              <a:gd name="connsiteX54" fmla="*/ 299137 w 4247170"/>
              <a:gd name="connsiteY54" fmla="*/ 6827288 h 6840480"/>
              <a:gd name="connsiteX55" fmla="*/ 4247170 w 4247170"/>
              <a:gd name="connsiteY55" fmla="*/ 6840480 h 6840480"/>
              <a:gd name="connsiteX56" fmla="*/ 3267282 w 4247170"/>
              <a:gd name="connsiteY56" fmla="*/ 7904 h 6840480"/>
              <a:gd name="connsiteX0" fmla="*/ 3267282 w 3267282"/>
              <a:gd name="connsiteY0" fmla="*/ 7904 h 6840480"/>
              <a:gd name="connsiteX1" fmla="*/ 232662 w 3267282"/>
              <a:gd name="connsiteY1" fmla="*/ 0 h 6840480"/>
              <a:gd name="connsiteX2" fmla="*/ 0 w 3267282"/>
              <a:gd name="connsiteY2" fmla="*/ 319856 h 6840480"/>
              <a:gd name="connsiteX3" fmla="*/ 88633 w 3267282"/>
              <a:gd name="connsiteY3" fmla="*/ 529418 h 6840480"/>
              <a:gd name="connsiteX4" fmla="*/ 276979 w 3267282"/>
              <a:gd name="connsiteY4" fmla="*/ 452211 h 6840480"/>
              <a:gd name="connsiteX5" fmla="*/ 454245 w 3267282"/>
              <a:gd name="connsiteY5" fmla="*/ 132354 h 6840480"/>
              <a:gd name="connsiteX6" fmla="*/ 476404 w 3267282"/>
              <a:gd name="connsiteY6" fmla="*/ 143383 h 6840480"/>
              <a:gd name="connsiteX7" fmla="*/ 454245 w 3267282"/>
              <a:gd name="connsiteY7" fmla="*/ 397063 h 6840480"/>
              <a:gd name="connsiteX8" fmla="*/ 587195 w 3267282"/>
              <a:gd name="connsiteY8" fmla="*/ 683831 h 6840480"/>
              <a:gd name="connsiteX9" fmla="*/ 376691 w 3267282"/>
              <a:gd name="connsiteY9" fmla="*/ 1191190 h 6840480"/>
              <a:gd name="connsiteX10" fmla="*/ 797699 w 3267282"/>
              <a:gd name="connsiteY10" fmla="*/ 1136042 h 6840480"/>
              <a:gd name="connsiteX11" fmla="*/ 797699 w 3267282"/>
              <a:gd name="connsiteY11" fmla="*/ 1169131 h 6840480"/>
              <a:gd name="connsiteX12" fmla="*/ 276979 w 3267282"/>
              <a:gd name="connsiteY12" fmla="*/ 1466929 h 6840480"/>
              <a:gd name="connsiteX13" fmla="*/ 398849 w 3267282"/>
              <a:gd name="connsiteY13" fmla="*/ 1654431 h 6840480"/>
              <a:gd name="connsiteX14" fmla="*/ 720145 w 3267282"/>
              <a:gd name="connsiteY14" fmla="*/ 1610314 h 6840480"/>
              <a:gd name="connsiteX15" fmla="*/ 720145 w 3267282"/>
              <a:gd name="connsiteY15" fmla="*/ 1621343 h 6840480"/>
              <a:gd name="connsiteX16" fmla="*/ 642591 w 3267282"/>
              <a:gd name="connsiteY16" fmla="*/ 2095613 h 6840480"/>
              <a:gd name="connsiteX17" fmla="*/ 620433 w 3267282"/>
              <a:gd name="connsiteY17" fmla="*/ 2095613 h 6840480"/>
              <a:gd name="connsiteX18" fmla="*/ 210503 w 3267282"/>
              <a:gd name="connsiteY18" fmla="*/ 1742667 h 6840480"/>
              <a:gd name="connsiteX19" fmla="*/ 221583 w 3267282"/>
              <a:gd name="connsiteY19" fmla="*/ 2062525 h 6840480"/>
              <a:gd name="connsiteX20" fmla="*/ 343453 w 3267282"/>
              <a:gd name="connsiteY20" fmla="*/ 2106642 h 6840480"/>
              <a:gd name="connsiteX21" fmla="*/ 343453 w 3267282"/>
              <a:gd name="connsiteY21" fmla="*/ 2128702 h 6840480"/>
              <a:gd name="connsiteX22" fmla="*/ 232662 w 3267282"/>
              <a:gd name="connsiteY22" fmla="*/ 2283115 h 6840480"/>
              <a:gd name="connsiteX23" fmla="*/ 354532 w 3267282"/>
              <a:gd name="connsiteY23" fmla="*/ 2459589 h 6840480"/>
              <a:gd name="connsiteX24" fmla="*/ 587195 w 3267282"/>
              <a:gd name="connsiteY24" fmla="*/ 2481647 h 6840480"/>
              <a:gd name="connsiteX25" fmla="*/ 587195 w 3267282"/>
              <a:gd name="connsiteY25" fmla="*/ 2503706 h 6840480"/>
              <a:gd name="connsiteX26" fmla="*/ 387770 w 3267282"/>
              <a:gd name="connsiteY26" fmla="*/ 2625031 h 6840480"/>
              <a:gd name="connsiteX27" fmla="*/ 409928 w 3267282"/>
              <a:gd name="connsiteY27" fmla="*/ 3000036 h 6840480"/>
              <a:gd name="connsiteX28" fmla="*/ 764461 w 3267282"/>
              <a:gd name="connsiteY28" fmla="*/ 2922829 h 6840480"/>
              <a:gd name="connsiteX29" fmla="*/ 764461 w 3267282"/>
              <a:gd name="connsiteY29" fmla="*/ 2933859 h 6840480"/>
              <a:gd name="connsiteX30" fmla="*/ 409928 w 3267282"/>
              <a:gd name="connsiteY30" fmla="*/ 3176509 h 6840480"/>
              <a:gd name="connsiteX31" fmla="*/ 166188 w 3267282"/>
              <a:gd name="connsiteY31" fmla="*/ 3716957 h 6840480"/>
              <a:gd name="connsiteX32" fmla="*/ 232662 w 3267282"/>
              <a:gd name="connsiteY32" fmla="*/ 4003724 h 6840480"/>
              <a:gd name="connsiteX33" fmla="*/ 487483 w 3267282"/>
              <a:gd name="connsiteY33" fmla="*/ 4102990 h 6840480"/>
              <a:gd name="connsiteX34" fmla="*/ 487483 w 3267282"/>
              <a:gd name="connsiteY34" fmla="*/ 4114019 h 6840480"/>
              <a:gd name="connsiteX35" fmla="*/ 310216 w 3267282"/>
              <a:gd name="connsiteY35" fmla="*/ 4268434 h 6840480"/>
              <a:gd name="connsiteX36" fmla="*/ 398849 w 3267282"/>
              <a:gd name="connsiteY36" fmla="*/ 4455936 h 6840480"/>
              <a:gd name="connsiteX37" fmla="*/ 398849 w 3267282"/>
              <a:gd name="connsiteY37" fmla="*/ 4477995 h 6840480"/>
              <a:gd name="connsiteX38" fmla="*/ 243741 w 3267282"/>
              <a:gd name="connsiteY38" fmla="*/ 4533143 h 6840480"/>
              <a:gd name="connsiteX39" fmla="*/ 332375 w 3267282"/>
              <a:gd name="connsiteY39" fmla="*/ 4775793 h 6840480"/>
              <a:gd name="connsiteX40" fmla="*/ 243741 w 3267282"/>
              <a:gd name="connsiteY40" fmla="*/ 4919176 h 6840480"/>
              <a:gd name="connsiteX41" fmla="*/ 421008 w 3267282"/>
              <a:gd name="connsiteY41" fmla="*/ 5272122 h 6840480"/>
              <a:gd name="connsiteX42" fmla="*/ 598274 w 3267282"/>
              <a:gd name="connsiteY42" fmla="*/ 5360358 h 6840480"/>
              <a:gd name="connsiteX43" fmla="*/ 598274 w 3267282"/>
              <a:gd name="connsiteY43" fmla="*/ 5393447 h 6840480"/>
              <a:gd name="connsiteX44" fmla="*/ 387770 w 3267282"/>
              <a:gd name="connsiteY44" fmla="*/ 5459624 h 6840480"/>
              <a:gd name="connsiteX45" fmla="*/ 365612 w 3267282"/>
              <a:gd name="connsiteY45" fmla="*/ 5757422 h 6840480"/>
              <a:gd name="connsiteX46" fmla="*/ 653670 w 3267282"/>
              <a:gd name="connsiteY46" fmla="*/ 5702275 h 6840480"/>
              <a:gd name="connsiteX47" fmla="*/ 664749 w 3267282"/>
              <a:gd name="connsiteY47" fmla="*/ 5724333 h 6840480"/>
              <a:gd name="connsiteX48" fmla="*/ 509641 w 3267282"/>
              <a:gd name="connsiteY48" fmla="*/ 5812570 h 6840480"/>
              <a:gd name="connsiteX49" fmla="*/ 365612 w 3267282"/>
              <a:gd name="connsiteY49" fmla="*/ 6055220 h 6840480"/>
              <a:gd name="connsiteX50" fmla="*/ 553957 w 3267282"/>
              <a:gd name="connsiteY50" fmla="*/ 6143457 h 6840480"/>
              <a:gd name="connsiteX51" fmla="*/ 553957 w 3267282"/>
              <a:gd name="connsiteY51" fmla="*/ 6187575 h 6840480"/>
              <a:gd name="connsiteX52" fmla="*/ 398849 w 3267282"/>
              <a:gd name="connsiteY52" fmla="*/ 6264781 h 6840480"/>
              <a:gd name="connsiteX53" fmla="*/ 376691 w 3267282"/>
              <a:gd name="connsiteY53" fmla="*/ 6705963 h 6840480"/>
              <a:gd name="connsiteX54" fmla="*/ 299137 w 3267282"/>
              <a:gd name="connsiteY54" fmla="*/ 6827288 h 6840480"/>
              <a:gd name="connsiteX55" fmla="*/ 3267128 w 3267282"/>
              <a:gd name="connsiteY55" fmla="*/ 6840480 h 6840480"/>
              <a:gd name="connsiteX56" fmla="*/ 3267282 w 3267282"/>
              <a:gd name="connsiteY56" fmla="*/ 7904 h 6840480"/>
              <a:gd name="connsiteX0" fmla="*/ 1561756 w 3267128"/>
              <a:gd name="connsiteY0" fmla="*/ 7904 h 6840480"/>
              <a:gd name="connsiteX1" fmla="*/ 232662 w 3267128"/>
              <a:gd name="connsiteY1" fmla="*/ 0 h 6840480"/>
              <a:gd name="connsiteX2" fmla="*/ 0 w 3267128"/>
              <a:gd name="connsiteY2" fmla="*/ 319856 h 6840480"/>
              <a:gd name="connsiteX3" fmla="*/ 88633 w 3267128"/>
              <a:gd name="connsiteY3" fmla="*/ 529418 h 6840480"/>
              <a:gd name="connsiteX4" fmla="*/ 276979 w 3267128"/>
              <a:gd name="connsiteY4" fmla="*/ 452211 h 6840480"/>
              <a:gd name="connsiteX5" fmla="*/ 454245 w 3267128"/>
              <a:gd name="connsiteY5" fmla="*/ 132354 h 6840480"/>
              <a:gd name="connsiteX6" fmla="*/ 476404 w 3267128"/>
              <a:gd name="connsiteY6" fmla="*/ 143383 h 6840480"/>
              <a:gd name="connsiteX7" fmla="*/ 454245 w 3267128"/>
              <a:gd name="connsiteY7" fmla="*/ 397063 h 6840480"/>
              <a:gd name="connsiteX8" fmla="*/ 587195 w 3267128"/>
              <a:gd name="connsiteY8" fmla="*/ 683831 h 6840480"/>
              <a:gd name="connsiteX9" fmla="*/ 376691 w 3267128"/>
              <a:gd name="connsiteY9" fmla="*/ 1191190 h 6840480"/>
              <a:gd name="connsiteX10" fmla="*/ 797699 w 3267128"/>
              <a:gd name="connsiteY10" fmla="*/ 1136042 h 6840480"/>
              <a:gd name="connsiteX11" fmla="*/ 797699 w 3267128"/>
              <a:gd name="connsiteY11" fmla="*/ 1169131 h 6840480"/>
              <a:gd name="connsiteX12" fmla="*/ 276979 w 3267128"/>
              <a:gd name="connsiteY12" fmla="*/ 1466929 h 6840480"/>
              <a:gd name="connsiteX13" fmla="*/ 398849 w 3267128"/>
              <a:gd name="connsiteY13" fmla="*/ 1654431 h 6840480"/>
              <a:gd name="connsiteX14" fmla="*/ 720145 w 3267128"/>
              <a:gd name="connsiteY14" fmla="*/ 1610314 h 6840480"/>
              <a:gd name="connsiteX15" fmla="*/ 720145 w 3267128"/>
              <a:gd name="connsiteY15" fmla="*/ 1621343 h 6840480"/>
              <a:gd name="connsiteX16" fmla="*/ 642591 w 3267128"/>
              <a:gd name="connsiteY16" fmla="*/ 2095613 h 6840480"/>
              <a:gd name="connsiteX17" fmla="*/ 620433 w 3267128"/>
              <a:gd name="connsiteY17" fmla="*/ 2095613 h 6840480"/>
              <a:gd name="connsiteX18" fmla="*/ 210503 w 3267128"/>
              <a:gd name="connsiteY18" fmla="*/ 1742667 h 6840480"/>
              <a:gd name="connsiteX19" fmla="*/ 221583 w 3267128"/>
              <a:gd name="connsiteY19" fmla="*/ 2062525 h 6840480"/>
              <a:gd name="connsiteX20" fmla="*/ 343453 w 3267128"/>
              <a:gd name="connsiteY20" fmla="*/ 2106642 h 6840480"/>
              <a:gd name="connsiteX21" fmla="*/ 343453 w 3267128"/>
              <a:gd name="connsiteY21" fmla="*/ 2128702 h 6840480"/>
              <a:gd name="connsiteX22" fmla="*/ 232662 w 3267128"/>
              <a:gd name="connsiteY22" fmla="*/ 2283115 h 6840480"/>
              <a:gd name="connsiteX23" fmla="*/ 354532 w 3267128"/>
              <a:gd name="connsiteY23" fmla="*/ 2459589 h 6840480"/>
              <a:gd name="connsiteX24" fmla="*/ 587195 w 3267128"/>
              <a:gd name="connsiteY24" fmla="*/ 2481647 h 6840480"/>
              <a:gd name="connsiteX25" fmla="*/ 587195 w 3267128"/>
              <a:gd name="connsiteY25" fmla="*/ 2503706 h 6840480"/>
              <a:gd name="connsiteX26" fmla="*/ 387770 w 3267128"/>
              <a:gd name="connsiteY26" fmla="*/ 2625031 h 6840480"/>
              <a:gd name="connsiteX27" fmla="*/ 409928 w 3267128"/>
              <a:gd name="connsiteY27" fmla="*/ 3000036 h 6840480"/>
              <a:gd name="connsiteX28" fmla="*/ 764461 w 3267128"/>
              <a:gd name="connsiteY28" fmla="*/ 2922829 h 6840480"/>
              <a:gd name="connsiteX29" fmla="*/ 764461 w 3267128"/>
              <a:gd name="connsiteY29" fmla="*/ 2933859 h 6840480"/>
              <a:gd name="connsiteX30" fmla="*/ 409928 w 3267128"/>
              <a:gd name="connsiteY30" fmla="*/ 3176509 h 6840480"/>
              <a:gd name="connsiteX31" fmla="*/ 166188 w 3267128"/>
              <a:gd name="connsiteY31" fmla="*/ 3716957 h 6840480"/>
              <a:gd name="connsiteX32" fmla="*/ 232662 w 3267128"/>
              <a:gd name="connsiteY32" fmla="*/ 4003724 h 6840480"/>
              <a:gd name="connsiteX33" fmla="*/ 487483 w 3267128"/>
              <a:gd name="connsiteY33" fmla="*/ 4102990 h 6840480"/>
              <a:gd name="connsiteX34" fmla="*/ 487483 w 3267128"/>
              <a:gd name="connsiteY34" fmla="*/ 4114019 h 6840480"/>
              <a:gd name="connsiteX35" fmla="*/ 310216 w 3267128"/>
              <a:gd name="connsiteY35" fmla="*/ 4268434 h 6840480"/>
              <a:gd name="connsiteX36" fmla="*/ 398849 w 3267128"/>
              <a:gd name="connsiteY36" fmla="*/ 4455936 h 6840480"/>
              <a:gd name="connsiteX37" fmla="*/ 398849 w 3267128"/>
              <a:gd name="connsiteY37" fmla="*/ 4477995 h 6840480"/>
              <a:gd name="connsiteX38" fmla="*/ 243741 w 3267128"/>
              <a:gd name="connsiteY38" fmla="*/ 4533143 h 6840480"/>
              <a:gd name="connsiteX39" fmla="*/ 332375 w 3267128"/>
              <a:gd name="connsiteY39" fmla="*/ 4775793 h 6840480"/>
              <a:gd name="connsiteX40" fmla="*/ 243741 w 3267128"/>
              <a:gd name="connsiteY40" fmla="*/ 4919176 h 6840480"/>
              <a:gd name="connsiteX41" fmla="*/ 421008 w 3267128"/>
              <a:gd name="connsiteY41" fmla="*/ 5272122 h 6840480"/>
              <a:gd name="connsiteX42" fmla="*/ 598274 w 3267128"/>
              <a:gd name="connsiteY42" fmla="*/ 5360358 h 6840480"/>
              <a:gd name="connsiteX43" fmla="*/ 598274 w 3267128"/>
              <a:gd name="connsiteY43" fmla="*/ 5393447 h 6840480"/>
              <a:gd name="connsiteX44" fmla="*/ 387770 w 3267128"/>
              <a:gd name="connsiteY44" fmla="*/ 5459624 h 6840480"/>
              <a:gd name="connsiteX45" fmla="*/ 365612 w 3267128"/>
              <a:gd name="connsiteY45" fmla="*/ 5757422 h 6840480"/>
              <a:gd name="connsiteX46" fmla="*/ 653670 w 3267128"/>
              <a:gd name="connsiteY46" fmla="*/ 5702275 h 6840480"/>
              <a:gd name="connsiteX47" fmla="*/ 664749 w 3267128"/>
              <a:gd name="connsiteY47" fmla="*/ 5724333 h 6840480"/>
              <a:gd name="connsiteX48" fmla="*/ 509641 w 3267128"/>
              <a:gd name="connsiteY48" fmla="*/ 5812570 h 6840480"/>
              <a:gd name="connsiteX49" fmla="*/ 365612 w 3267128"/>
              <a:gd name="connsiteY49" fmla="*/ 6055220 h 6840480"/>
              <a:gd name="connsiteX50" fmla="*/ 553957 w 3267128"/>
              <a:gd name="connsiteY50" fmla="*/ 6143457 h 6840480"/>
              <a:gd name="connsiteX51" fmla="*/ 553957 w 3267128"/>
              <a:gd name="connsiteY51" fmla="*/ 6187575 h 6840480"/>
              <a:gd name="connsiteX52" fmla="*/ 398849 w 3267128"/>
              <a:gd name="connsiteY52" fmla="*/ 6264781 h 6840480"/>
              <a:gd name="connsiteX53" fmla="*/ 376691 w 3267128"/>
              <a:gd name="connsiteY53" fmla="*/ 6705963 h 6840480"/>
              <a:gd name="connsiteX54" fmla="*/ 299137 w 3267128"/>
              <a:gd name="connsiteY54" fmla="*/ 6827288 h 6840480"/>
              <a:gd name="connsiteX55" fmla="*/ 3267128 w 3267128"/>
              <a:gd name="connsiteY55" fmla="*/ 6840480 h 6840480"/>
              <a:gd name="connsiteX56" fmla="*/ 1561756 w 3267128"/>
              <a:gd name="connsiteY56" fmla="*/ 7904 h 6840480"/>
              <a:gd name="connsiteX0" fmla="*/ 1561756 w 1561756"/>
              <a:gd name="connsiteY0" fmla="*/ 7904 h 6840480"/>
              <a:gd name="connsiteX1" fmla="*/ 232662 w 1561756"/>
              <a:gd name="connsiteY1" fmla="*/ 0 h 6840480"/>
              <a:gd name="connsiteX2" fmla="*/ 0 w 1561756"/>
              <a:gd name="connsiteY2" fmla="*/ 319856 h 6840480"/>
              <a:gd name="connsiteX3" fmla="*/ 88633 w 1561756"/>
              <a:gd name="connsiteY3" fmla="*/ 529418 h 6840480"/>
              <a:gd name="connsiteX4" fmla="*/ 276979 w 1561756"/>
              <a:gd name="connsiteY4" fmla="*/ 452211 h 6840480"/>
              <a:gd name="connsiteX5" fmla="*/ 454245 w 1561756"/>
              <a:gd name="connsiteY5" fmla="*/ 132354 h 6840480"/>
              <a:gd name="connsiteX6" fmla="*/ 476404 w 1561756"/>
              <a:gd name="connsiteY6" fmla="*/ 143383 h 6840480"/>
              <a:gd name="connsiteX7" fmla="*/ 454245 w 1561756"/>
              <a:gd name="connsiteY7" fmla="*/ 397063 h 6840480"/>
              <a:gd name="connsiteX8" fmla="*/ 587195 w 1561756"/>
              <a:gd name="connsiteY8" fmla="*/ 683831 h 6840480"/>
              <a:gd name="connsiteX9" fmla="*/ 376691 w 1561756"/>
              <a:gd name="connsiteY9" fmla="*/ 1191190 h 6840480"/>
              <a:gd name="connsiteX10" fmla="*/ 797699 w 1561756"/>
              <a:gd name="connsiteY10" fmla="*/ 1136042 h 6840480"/>
              <a:gd name="connsiteX11" fmla="*/ 797699 w 1561756"/>
              <a:gd name="connsiteY11" fmla="*/ 1169131 h 6840480"/>
              <a:gd name="connsiteX12" fmla="*/ 276979 w 1561756"/>
              <a:gd name="connsiteY12" fmla="*/ 1466929 h 6840480"/>
              <a:gd name="connsiteX13" fmla="*/ 398849 w 1561756"/>
              <a:gd name="connsiteY13" fmla="*/ 1654431 h 6840480"/>
              <a:gd name="connsiteX14" fmla="*/ 720145 w 1561756"/>
              <a:gd name="connsiteY14" fmla="*/ 1610314 h 6840480"/>
              <a:gd name="connsiteX15" fmla="*/ 720145 w 1561756"/>
              <a:gd name="connsiteY15" fmla="*/ 1621343 h 6840480"/>
              <a:gd name="connsiteX16" fmla="*/ 642591 w 1561756"/>
              <a:gd name="connsiteY16" fmla="*/ 2095613 h 6840480"/>
              <a:gd name="connsiteX17" fmla="*/ 620433 w 1561756"/>
              <a:gd name="connsiteY17" fmla="*/ 2095613 h 6840480"/>
              <a:gd name="connsiteX18" fmla="*/ 210503 w 1561756"/>
              <a:gd name="connsiteY18" fmla="*/ 1742667 h 6840480"/>
              <a:gd name="connsiteX19" fmla="*/ 221583 w 1561756"/>
              <a:gd name="connsiteY19" fmla="*/ 2062525 h 6840480"/>
              <a:gd name="connsiteX20" fmla="*/ 343453 w 1561756"/>
              <a:gd name="connsiteY20" fmla="*/ 2106642 h 6840480"/>
              <a:gd name="connsiteX21" fmla="*/ 343453 w 1561756"/>
              <a:gd name="connsiteY21" fmla="*/ 2128702 h 6840480"/>
              <a:gd name="connsiteX22" fmla="*/ 232662 w 1561756"/>
              <a:gd name="connsiteY22" fmla="*/ 2283115 h 6840480"/>
              <a:gd name="connsiteX23" fmla="*/ 354532 w 1561756"/>
              <a:gd name="connsiteY23" fmla="*/ 2459589 h 6840480"/>
              <a:gd name="connsiteX24" fmla="*/ 587195 w 1561756"/>
              <a:gd name="connsiteY24" fmla="*/ 2481647 h 6840480"/>
              <a:gd name="connsiteX25" fmla="*/ 587195 w 1561756"/>
              <a:gd name="connsiteY25" fmla="*/ 2503706 h 6840480"/>
              <a:gd name="connsiteX26" fmla="*/ 387770 w 1561756"/>
              <a:gd name="connsiteY26" fmla="*/ 2625031 h 6840480"/>
              <a:gd name="connsiteX27" fmla="*/ 409928 w 1561756"/>
              <a:gd name="connsiteY27" fmla="*/ 3000036 h 6840480"/>
              <a:gd name="connsiteX28" fmla="*/ 764461 w 1561756"/>
              <a:gd name="connsiteY28" fmla="*/ 2922829 h 6840480"/>
              <a:gd name="connsiteX29" fmla="*/ 764461 w 1561756"/>
              <a:gd name="connsiteY29" fmla="*/ 2933859 h 6840480"/>
              <a:gd name="connsiteX30" fmla="*/ 409928 w 1561756"/>
              <a:gd name="connsiteY30" fmla="*/ 3176509 h 6840480"/>
              <a:gd name="connsiteX31" fmla="*/ 166188 w 1561756"/>
              <a:gd name="connsiteY31" fmla="*/ 3716957 h 6840480"/>
              <a:gd name="connsiteX32" fmla="*/ 232662 w 1561756"/>
              <a:gd name="connsiteY32" fmla="*/ 4003724 h 6840480"/>
              <a:gd name="connsiteX33" fmla="*/ 487483 w 1561756"/>
              <a:gd name="connsiteY33" fmla="*/ 4102990 h 6840480"/>
              <a:gd name="connsiteX34" fmla="*/ 487483 w 1561756"/>
              <a:gd name="connsiteY34" fmla="*/ 4114019 h 6840480"/>
              <a:gd name="connsiteX35" fmla="*/ 310216 w 1561756"/>
              <a:gd name="connsiteY35" fmla="*/ 4268434 h 6840480"/>
              <a:gd name="connsiteX36" fmla="*/ 398849 w 1561756"/>
              <a:gd name="connsiteY36" fmla="*/ 4455936 h 6840480"/>
              <a:gd name="connsiteX37" fmla="*/ 398849 w 1561756"/>
              <a:gd name="connsiteY37" fmla="*/ 4477995 h 6840480"/>
              <a:gd name="connsiteX38" fmla="*/ 243741 w 1561756"/>
              <a:gd name="connsiteY38" fmla="*/ 4533143 h 6840480"/>
              <a:gd name="connsiteX39" fmla="*/ 332375 w 1561756"/>
              <a:gd name="connsiteY39" fmla="*/ 4775793 h 6840480"/>
              <a:gd name="connsiteX40" fmla="*/ 243741 w 1561756"/>
              <a:gd name="connsiteY40" fmla="*/ 4919176 h 6840480"/>
              <a:gd name="connsiteX41" fmla="*/ 421008 w 1561756"/>
              <a:gd name="connsiteY41" fmla="*/ 5272122 h 6840480"/>
              <a:gd name="connsiteX42" fmla="*/ 598274 w 1561756"/>
              <a:gd name="connsiteY42" fmla="*/ 5360358 h 6840480"/>
              <a:gd name="connsiteX43" fmla="*/ 598274 w 1561756"/>
              <a:gd name="connsiteY43" fmla="*/ 5393447 h 6840480"/>
              <a:gd name="connsiteX44" fmla="*/ 387770 w 1561756"/>
              <a:gd name="connsiteY44" fmla="*/ 5459624 h 6840480"/>
              <a:gd name="connsiteX45" fmla="*/ 365612 w 1561756"/>
              <a:gd name="connsiteY45" fmla="*/ 5757422 h 6840480"/>
              <a:gd name="connsiteX46" fmla="*/ 653670 w 1561756"/>
              <a:gd name="connsiteY46" fmla="*/ 5702275 h 6840480"/>
              <a:gd name="connsiteX47" fmla="*/ 664749 w 1561756"/>
              <a:gd name="connsiteY47" fmla="*/ 5724333 h 6840480"/>
              <a:gd name="connsiteX48" fmla="*/ 509641 w 1561756"/>
              <a:gd name="connsiteY48" fmla="*/ 5812570 h 6840480"/>
              <a:gd name="connsiteX49" fmla="*/ 365612 w 1561756"/>
              <a:gd name="connsiteY49" fmla="*/ 6055220 h 6840480"/>
              <a:gd name="connsiteX50" fmla="*/ 553957 w 1561756"/>
              <a:gd name="connsiteY50" fmla="*/ 6143457 h 6840480"/>
              <a:gd name="connsiteX51" fmla="*/ 553957 w 1561756"/>
              <a:gd name="connsiteY51" fmla="*/ 6187575 h 6840480"/>
              <a:gd name="connsiteX52" fmla="*/ 398849 w 1561756"/>
              <a:gd name="connsiteY52" fmla="*/ 6264781 h 6840480"/>
              <a:gd name="connsiteX53" fmla="*/ 376691 w 1561756"/>
              <a:gd name="connsiteY53" fmla="*/ 6705963 h 6840480"/>
              <a:gd name="connsiteX54" fmla="*/ 299137 w 1561756"/>
              <a:gd name="connsiteY54" fmla="*/ 6827288 h 6840480"/>
              <a:gd name="connsiteX55" fmla="*/ 1548874 w 1561756"/>
              <a:gd name="connsiteY55" fmla="*/ 6840480 h 6840480"/>
              <a:gd name="connsiteX56" fmla="*/ 1561756 w 1561756"/>
              <a:gd name="connsiteY56" fmla="*/ 7904 h 684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561756" h="6840480">
                <a:moveTo>
                  <a:pt x="1561756" y="7904"/>
                </a:moveTo>
                <a:lnTo>
                  <a:pt x="232662" y="0"/>
                </a:lnTo>
                <a:lnTo>
                  <a:pt x="0" y="319856"/>
                </a:lnTo>
                <a:lnTo>
                  <a:pt x="88633" y="529418"/>
                </a:lnTo>
                <a:lnTo>
                  <a:pt x="276979" y="452211"/>
                </a:lnTo>
                <a:lnTo>
                  <a:pt x="454245" y="132354"/>
                </a:lnTo>
                <a:lnTo>
                  <a:pt x="476404" y="143383"/>
                </a:lnTo>
                <a:lnTo>
                  <a:pt x="454245" y="397063"/>
                </a:lnTo>
                <a:lnTo>
                  <a:pt x="587195" y="683831"/>
                </a:lnTo>
                <a:lnTo>
                  <a:pt x="376691" y="1191190"/>
                </a:lnTo>
                <a:lnTo>
                  <a:pt x="797699" y="1136042"/>
                </a:lnTo>
                <a:lnTo>
                  <a:pt x="797699" y="1169131"/>
                </a:lnTo>
                <a:lnTo>
                  <a:pt x="276979" y="1466929"/>
                </a:lnTo>
                <a:lnTo>
                  <a:pt x="398849" y="1654431"/>
                </a:lnTo>
                <a:lnTo>
                  <a:pt x="720145" y="1610314"/>
                </a:lnTo>
                <a:lnTo>
                  <a:pt x="720145" y="1621343"/>
                </a:lnTo>
                <a:lnTo>
                  <a:pt x="642591" y="2095613"/>
                </a:lnTo>
                <a:lnTo>
                  <a:pt x="620433" y="2095613"/>
                </a:lnTo>
                <a:lnTo>
                  <a:pt x="210503" y="1742667"/>
                </a:lnTo>
                <a:lnTo>
                  <a:pt x="221583" y="2062525"/>
                </a:lnTo>
                <a:lnTo>
                  <a:pt x="343453" y="2106642"/>
                </a:lnTo>
                <a:lnTo>
                  <a:pt x="343453" y="2128702"/>
                </a:lnTo>
                <a:lnTo>
                  <a:pt x="232662" y="2283115"/>
                </a:lnTo>
                <a:lnTo>
                  <a:pt x="354532" y="2459589"/>
                </a:lnTo>
                <a:lnTo>
                  <a:pt x="587195" y="2481647"/>
                </a:lnTo>
                <a:lnTo>
                  <a:pt x="587195" y="2503706"/>
                </a:lnTo>
                <a:lnTo>
                  <a:pt x="387770" y="2625031"/>
                </a:lnTo>
                <a:lnTo>
                  <a:pt x="409928" y="3000036"/>
                </a:lnTo>
                <a:lnTo>
                  <a:pt x="764461" y="2922829"/>
                </a:lnTo>
                <a:lnTo>
                  <a:pt x="764461" y="2933859"/>
                </a:lnTo>
                <a:lnTo>
                  <a:pt x="409928" y="3176509"/>
                </a:lnTo>
                <a:lnTo>
                  <a:pt x="166188" y="3716957"/>
                </a:lnTo>
                <a:lnTo>
                  <a:pt x="232662" y="4003724"/>
                </a:lnTo>
                <a:lnTo>
                  <a:pt x="487483" y="4102990"/>
                </a:lnTo>
                <a:lnTo>
                  <a:pt x="487483" y="4114019"/>
                </a:lnTo>
                <a:lnTo>
                  <a:pt x="310216" y="4268434"/>
                </a:lnTo>
                <a:lnTo>
                  <a:pt x="398849" y="4455936"/>
                </a:lnTo>
                <a:lnTo>
                  <a:pt x="398849" y="4477995"/>
                </a:lnTo>
                <a:lnTo>
                  <a:pt x="243741" y="4533143"/>
                </a:lnTo>
                <a:lnTo>
                  <a:pt x="332375" y="4775793"/>
                </a:lnTo>
                <a:lnTo>
                  <a:pt x="243741" y="4919176"/>
                </a:lnTo>
                <a:lnTo>
                  <a:pt x="421008" y="5272122"/>
                </a:lnTo>
                <a:lnTo>
                  <a:pt x="598274" y="5360358"/>
                </a:lnTo>
                <a:lnTo>
                  <a:pt x="598274" y="5393447"/>
                </a:lnTo>
                <a:lnTo>
                  <a:pt x="387770" y="5459624"/>
                </a:lnTo>
                <a:lnTo>
                  <a:pt x="365612" y="5757422"/>
                </a:lnTo>
                <a:lnTo>
                  <a:pt x="653670" y="5702275"/>
                </a:lnTo>
                <a:lnTo>
                  <a:pt x="664749" y="5724333"/>
                </a:lnTo>
                <a:lnTo>
                  <a:pt x="509641" y="5812570"/>
                </a:lnTo>
                <a:lnTo>
                  <a:pt x="365612" y="6055220"/>
                </a:lnTo>
                <a:lnTo>
                  <a:pt x="553957" y="6143457"/>
                </a:lnTo>
                <a:lnTo>
                  <a:pt x="553957" y="6187575"/>
                </a:lnTo>
                <a:lnTo>
                  <a:pt x="398849" y="6264781"/>
                </a:lnTo>
                <a:lnTo>
                  <a:pt x="376691" y="6705963"/>
                </a:lnTo>
                <a:lnTo>
                  <a:pt x="299137" y="6827288"/>
                </a:lnTo>
                <a:lnTo>
                  <a:pt x="1548874" y="6840480"/>
                </a:lnTo>
                <a:cubicBezTo>
                  <a:pt x="1548875" y="4567673"/>
                  <a:pt x="1561755" y="2280712"/>
                  <a:pt x="1561756" y="7904"/>
                </a:cubicBezTo>
                <a:close/>
              </a:path>
            </a:pathLst>
          </a:custGeom>
          <a:solidFill>
            <a:srgbClr val="A9E5FB"/>
          </a:solidFill>
        </p:spPr>
        <p:txBody>
          <a:bodyPr wrap="square">
            <a:noAutofit/>
          </a:bodyPr>
          <a:lstStyle/>
          <a:p>
            <a:r>
              <a:rPr lang="nb-NO"/>
              <a:t>Klikk ikonet for å legge til et bilde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0739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disjonell tekstmal - san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e 6">
            <a:extLst>
              <a:ext uri="{FF2B5EF4-FFF2-40B4-BE49-F238E27FC236}">
                <a16:creationId xmlns:a16="http://schemas.microsoft.com/office/drawing/2014/main" id="{99FA7E92-A756-5146-BD7E-AB65492CC2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230472" y="0"/>
            <a:ext cx="831578" cy="6872068"/>
          </a:xfrm>
          <a:prstGeom prst="rect">
            <a:avLst/>
          </a:prstGeom>
        </p:spPr>
      </p:pic>
      <p:pic>
        <p:nvPicPr>
          <p:cNvPr id="12" name="Bilde 11">
            <a:extLst>
              <a:ext uri="{FF2B5EF4-FFF2-40B4-BE49-F238E27FC236}">
                <a16:creationId xmlns:a16="http://schemas.microsoft.com/office/drawing/2014/main" id="{BDEFB048-2689-2C45-85D7-063367C40C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919268" y="162000"/>
            <a:ext cx="1457452" cy="114858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BAAA80ED-DEF9-C54D-BE62-5ACB4187C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42726"/>
            <a:ext cx="9000000" cy="1205890"/>
          </a:xfrm>
        </p:spPr>
        <p:txBody>
          <a:bodyPr/>
          <a:lstStyle>
            <a:lvl1pPr>
              <a:defRPr b="1">
                <a:solidFill>
                  <a:srgbClr val="000664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DE9FC76-DD71-3E40-987D-4C5245194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40385"/>
            <a:ext cx="10260000" cy="4408900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C7EDE670-9C4C-B14C-B705-13904BBF72E3}"/>
              </a:ext>
            </a:extLst>
          </p:cNvPr>
          <p:cNvSpPr/>
          <p:nvPr userDrawn="1"/>
        </p:nvSpPr>
        <p:spPr>
          <a:xfrm>
            <a:off x="0" y="637125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89201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t bilde i kystlinje - h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ssholder for bilde 11">
            <a:extLst>
              <a:ext uri="{FF2B5EF4-FFF2-40B4-BE49-F238E27FC236}">
                <a16:creationId xmlns:a16="http://schemas.microsoft.com/office/drawing/2014/main" id="{A8D5AEB3-CE1A-2446-9ECA-5B48DF940D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51515" y="-51515"/>
            <a:ext cx="8783153" cy="6948153"/>
          </a:xfrm>
          <a:custGeom>
            <a:avLst/>
            <a:gdLst>
              <a:gd name="connsiteX0" fmla="*/ 2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 w 8950581"/>
              <a:gd name="connsiteY56" fmla="*/ 0 h 6858000"/>
              <a:gd name="connsiteX0" fmla="*/ 283337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83337 w 8950581"/>
              <a:gd name="connsiteY56" fmla="*/ 0 h 6858000"/>
              <a:gd name="connsiteX0" fmla="*/ 12881 w 8680125"/>
              <a:gd name="connsiteY0" fmla="*/ 0 h 6858000"/>
              <a:gd name="connsiteX1" fmla="*/ 8115088 w 8680125"/>
              <a:gd name="connsiteY1" fmla="*/ 17520 h 6858000"/>
              <a:gd name="connsiteX2" fmla="*/ 7882426 w 8680125"/>
              <a:gd name="connsiteY2" fmla="*/ 337376 h 6858000"/>
              <a:gd name="connsiteX3" fmla="*/ 7971059 w 8680125"/>
              <a:gd name="connsiteY3" fmla="*/ 546938 h 6858000"/>
              <a:gd name="connsiteX4" fmla="*/ 8159405 w 8680125"/>
              <a:gd name="connsiteY4" fmla="*/ 469731 h 6858000"/>
              <a:gd name="connsiteX5" fmla="*/ 8336671 w 8680125"/>
              <a:gd name="connsiteY5" fmla="*/ 149874 h 6858000"/>
              <a:gd name="connsiteX6" fmla="*/ 8358830 w 8680125"/>
              <a:gd name="connsiteY6" fmla="*/ 160903 h 6858000"/>
              <a:gd name="connsiteX7" fmla="*/ 8336671 w 8680125"/>
              <a:gd name="connsiteY7" fmla="*/ 414583 h 6858000"/>
              <a:gd name="connsiteX8" fmla="*/ 8469621 w 8680125"/>
              <a:gd name="connsiteY8" fmla="*/ 701351 h 6858000"/>
              <a:gd name="connsiteX9" fmla="*/ 8259117 w 8680125"/>
              <a:gd name="connsiteY9" fmla="*/ 1208710 h 6858000"/>
              <a:gd name="connsiteX10" fmla="*/ 8680125 w 8680125"/>
              <a:gd name="connsiteY10" fmla="*/ 1153562 h 6858000"/>
              <a:gd name="connsiteX11" fmla="*/ 8680125 w 8680125"/>
              <a:gd name="connsiteY11" fmla="*/ 1186651 h 6858000"/>
              <a:gd name="connsiteX12" fmla="*/ 8159405 w 8680125"/>
              <a:gd name="connsiteY12" fmla="*/ 1484449 h 6858000"/>
              <a:gd name="connsiteX13" fmla="*/ 8281275 w 8680125"/>
              <a:gd name="connsiteY13" fmla="*/ 1671951 h 6858000"/>
              <a:gd name="connsiteX14" fmla="*/ 8602571 w 8680125"/>
              <a:gd name="connsiteY14" fmla="*/ 1627834 h 6858000"/>
              <a:gd name="connsiteX15" fmla="*/ 8602571 w 8680125"/>
              <a:gd name="connsiteY15" fmla="*/ 1638863 h 6858000"/>
              <a:gd name="connsiteX16" fmla="*/ 8525017 w 8680125"/>
              <a:gd name="connsiteY16" fmla="*/ 2113133 h 6858000"/>
              <a:gd name="connsiteX17" fmla="*/ 8502859 w 8680125"/>
              <a:gd name="connsiteY17" fmla="*/ 2113133 h 6858000"/>
              <a:gd name="connsiteX18" fmla="*/ 8092929 w 8680125"/>
              <a:gd name="connsiteY18" fmla="*/ 1760187 h 6858000"/>
              <a:gd name="connsiteX19" fmla="*/ 8104009 w 8680125"/>
              <a:gd name="connsiteY19" fmla="*/ 2080045 h 6858000"/>
              <a:gd name="connsiteX20" fmla="*/ 8225879 w 8680125"/>
              <a:gd name="connsiteY20" fmla="*/ 2124162 h 6858000"/>
              <a:gd name="connsiteX21" fmla="*/ 8225879 w 8680125"/>
              <a:gd name="connsiteY21" fmla="*/ 2146222 h 6858000"/>
              <a:gd name="connsiteX22" fmla="*/ 8115088 w 8680125"/>
              <a:gd name="connsiteY22" fmla="*/ 2300635 h 6858000"/>
              <a:gd name="connsiteX23" fmla="*/ 8236958 w 8680125"/>
              <a:gd name="connsiteY23" fmla="*/ 2477109 h 6858000"/>
              <a:gd name="connsiteX24" fmla="*/ 8469621 w 8680125"/>
              <a:gd name="connsiteY24" fmla="*/ 2499167 h 6858000"/>
              <a:gd name="connsiteX25" fmla="*/ 8469621 w 8680125"/>
              <a:gd name="connsiteY25" fmla="*/ 2521226 h 6858000"/>
              <a:gd name="connsiteX26" fmla="*/ 8270196 w 8680125"/>
              <a:gd name="connsiteY26" fmla="*/ 2642551 h 6858000"/>
              <a:gd name="connsiteX27" fmla="*/ 8292354 w 8680125"/>
              <a:gd name="connsiteY27" fmla="*/ 3017556 h 6858000"/>
              <a:gd name="connsiteX28" fmla="*/ 8646887 w 8680125"/>
              <a:gd name="connsiteY28" fmla="*/ 2940349 h 6858000"/>
              <a:gd name="connsiteX29" fmla="*/ 8646887 w 8680125"/>
              <a:gd name="connsiteY29" fmla="*/ 2951379 h 6858000"/>
              <a:gd name="connsiteX30" fmla="*/ 8292354 w 8680125"/>
              <a:gd name="connsiteY30" fmla="*/ 3194029 h 6858000"/>
              <a:gd name="connsiteX31" fmla="*/ 8048614 w 8680125"/>
              <a:gd name="connsiteY31" fmla="*/ 3734477 h 6858000"/>
              <a:gd name="connsiteX32" fmla="*/ 8115088 w 8680125"/>
              <a:gd name="connsiteY32" fmla="*/ 4021244 h 6858000"/>
              <a:gd name="connsiteX33" fmla="*/ 8369909 w 8680125"/>
              <a:gd name="connsiteY33" fmla="*/ 4120510 h 6858000"/>
              <a:gd name="connsiteX34" fmla="*/ 8369909 w 8680125"/>
              <a:gd name="connsiteY34" fmla="*/ 4131539 h 6858000"/>
              <a:gd name="connsiteX35" fmla="*/ 8192642 w 8680125"/>
              <a:gd name="connsiteY35" fmla="*/ 4285954 h 6858000"/>
              <a:gd name="connsiteX36" fmla="*/ 8281275 w 8680125"/>
              <a:gd name="connsiteY36" fmla="*/ 4473456 h 6858000"/>
              <a:gd name="connsiteX37" fmla="*/ 8281275 w 8680125"/>
              <a:gd name="connsiteY37" fmla="*/ 4495515 h 6858000"/>
              <a:gd name="connsiteX38" fmla="*/ 8126167 w 8680125"/>
              <a:gd name="connsiteY38" fmla="*/ 4550663 h 6858000"/>
              <a:gd name="connsiteX39" fmla="*/ 8214801 w 8680125"/>
              <a:gd name="connsiteY39" fmla="*/ 4793313 h 6858000"/>
              <a:gd name="connsiteX40" fmla="*/ 8126167 w 8680125"/>
              <a:gd name="connsiteY40" fmla="*/ 4936696 h 6858000"/>
              <a:gd name="connsiteX41" fmla="*/ 8303434 w 8680125"/>
              <a:gd name="connsiteY41" fmla="*/ 5289642 h 6858000"/>
              <a:gd name="connsiteX42" fmla="*/ 8480700 w 8680125"/>
              <a:gd name="connsiteY42" fmla="*/ 5377878 h 6858000"/>
              <a:gd name="connsiteX43" fmla="*/ 8480700 w 8680125"/>
              <a:gd name="connsiteY43" fmla="*/ 5410967 h 6858000"/>
              <a:gd name="connsiteX44" fmla="*/ 8270196 w 8680125"/>
              <a:gd name="connsiteY44" fmla="*/ 5477144 h 6858000"/>
              <a:gd name="connsiteX45" fmla="*/ 8248038 w 8680125"/>
              <a:gd name="connsiteY45" fmla="*/ 5774942 h 6858000"/>
              <a:gd name="connsiteX46" fmla="*/ 8536096 w 8680125"/>
              <a:gd name="connsiteY46" fmla="*/ 5719795 h 6858000"/>
              <a:gd name="connsiteX47" fmla="*/ 8547175 w 8680125"/>
              <a:gd name="connsiteY47" fmla="*/ 5741853 h 6858000"/>
              <a:gd name="connsiteX48" fmla="*/ 8392067 w 8680125"/>
              <a:gd name="connsiteY48" fmla="*/ 5830090 h 6858000"/>
              <a:gd name="connsiteX49" fmla="*/ 8248038 w 8680125"/>
              <a:gd name="connsiteY49" fmla="*/ 6072740 h 6858000"/>
              <a:gd name="connsiteX50" fmla="*/ 8436383 w 8680125"/>
              <a:gd name="connsiteY50" fmla="*/ 6160977 h 6858000"/>
              <a:gd name="connsiteX51" fmla="*/ 8436383 w 8680125"/>
              <a:gd name="connsiteY51" fmla="*/ 6205095 h 6858000"/>
              <a:gd name="connsiteX52" fmla="*/ 8281275 w 8680125"/>
              <a:gd name="connsiteY52" fmla="*/ 6282301 h 6858000"/>
              <a:gd name="connsiteX53" fmla="*/ 8259117 w 8680125"/>
              <a:gd name="connsiteY53" fmla="*/ 6723483 h 6858000"/>
              <a:gd name="connsiteX54" fmla="*/ 8181563 w 8680125"/>
              <a:gd name="connsiteY54" fmla="*/ 6844808 h 6858000"/>
              <a:gd name="connsiteX55" fmla="*/ 0 w 8680125"/>
              <a:gd name="connsiteY55" fmla="*/ 6858000 h 6858000"/>
              <a:gd name="connsiteX56" fmla="*/ 12881 w 8680125"/>
              <a:gd name="connsiteY5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8680125" h="6858000">
                <a:moveTo>
                  <a:pt x="12881" y="0"/>
                </a:moveTo>
                <a:lnTo>
                  <a:pt x="8115088" y="17520"/>
                </a:lnTo>
                <a:lnTo>
                  <a:pt x="7882426" y="337376"/>
                </a:lnTo>
                <a:lnTo>
                  <a:pt x="7971059" y="546938"/>
                </a:lnTo>
                <a:lnTo>
                  <a:pt x="8159405" y="469731"/>
                </a:lnTo>
                <a:lnTo>
                  <a:pt x="8336671" y="149874"/>
                </a:lnTo>
                <a:lnTo>
                  <a:pt x="8358830" y="160903"/>
                </a:lnTo>
                <a:lnTo>
                  <a:pt x="8336671" y="414583"/>
                </a:lnTo>
                <a:lnTo>
                  <a:pt x="8469621" y="701351"/>
                </a:lnTo>
                <a:lnTo>
                  <a:pt x="8259117" y="1208710"/>
                </a:lnTo>
                <a:lnTo>
                  <a:pt x="8680125" y="1153562"/>
                </a:lnTo>
                <a:lnTo>
                  <a:pt x="8680125" y="1186651"/>
                </a:lnTo>
                <a:lnTo>
                  <a:pt x="8159405" y="1484449"/>
                </a:lnTo>
                <a:lnTo>
                  <a:pt x="8281275" y="1671951"/>
                </a:lnTo>
                <a:lnTo>
                  <a:pt x="8602571" y="1627834"/>
                </a:lnTo>
                <a:lnTo>
                  <a:pt x="8602571" y="1638863"/>
                </a:lnTo>
                <a:lnTo>
                  <a:pt x="8525017" y="2113133"/>
                </a:lnTo>
                <a:lnTo>
                  <a:pt x="8502859" y="2113133"/>
                </a:lnTo>
                <a:lnTo>
                  <a:pt x="8092929" y="1760187"/>
                </a:lnTo>
                <a:lnTo>
                  <a:pt x="8104009" y="2080045"/>
                </a:lnTo>
                <a:lnTo>
                  <a:pt x="8225879" y="2124162"/>
                </a:lnTo>
                <a:lnTo>
                  <a:pt x="8225879" y="2146222"/>
                </a:lnTo>
                <a:lnTo>
                  <a:pt x="8115088" y="2300635"/>
                </a:lnTo>
                <a:lnTo>
                  <a:pt x="8236958" y="2477109"/>
                </a:lnTo>
                <a:lnTo>
                  <a:pt x="8469621" y="2499167"/>
                </a:lnTo>
                <a:lnTo>
                  <a:pt x="8469621" y="2521226"/>
                </a:lnTo>
                <a:lnTo>
                  <a:pt x="8270196" y="2642551"/>
                </a:lnTo>
                <a:lnTo>
                  <a:pt x="8292354" y="3017556"/>
                </a:lnTo>
                <a:lnTo>
                  <a:pt x="8646887" y="2940349"/>
                </a:lnTo>
                <a:lnTo>
                  <a:pt x="8646887" y="2951379"/>
                </a:lnTo>
                <a:lnTo>
                  <a:pt x="8292354" y="3194029"/>
                </a:lnTo>
                <a:lnTo>
                  <a:pt x="8048614" y="3734477"/>
                </a:lnTo>
                <a:lnTo>
                  <a:pt x="8115088" y="4021244"/>
                </a:lnTo>
                <a:lnTo>
                  <a:pt x="8369909" y="4120510"/>
                </a:lnTo>
                <a:lnTo>
                  <a:pt x="8369909" y="4131539"/>
                </a:lnTo>
                <a:lnTo>
                  <a:pt x="8192642" y="4285954"/>
                </a:lnTo>
                <a:lnTo>
                  <a:pt x="8281275" y="4473456"/>
                </a:lnTo>
                <a:lnTo>
                  <a:pt x="8281275" y="4495515"/>
                </a:lnTo>
                <a:lnTo>
                  <a:pt x="8126167" y="4550663"/>
                </a:lnTo>
                <a:lnTo>
                  <a:pt x="8214801" y="4793313"/>
                </a:lnTo>
                <a:lnTo>
                  <a:pt x="8126167" y="4936696"/>
                </a:lnTo>
                <a:lnTo>
                  <a:pt x="8303434" y="5289642"/>
                </a:lnTo>
                <a:lnTo>
                  <a:pt x="8480700" y="5377878"/>
                </a:lnTo>
                <a:lnTo>
                  <a:pt x="8480700" y="5410967"/>
                </a:lnTo>
                <a:lnTo>
                  <a:pt x="8270196" y="5477144"/>
                </a:lnTo>
                <a:lnTo>
                  <a:pt x="8248038" y="5774942"/>
                </a:lnTo>
                <a:lnTo>
                  <a:pt x="8536096" y="5719795"/>
                </a:lnTo>
                <a:lnTo>
                  <a:pt x="8547175" y="5741853"/>
                </a:lnTo>
                <a:lnTo>
                  <a:pt x="8392067" y="5830090"/>
                </a:lnTo>
                <a:lnTo>
                  <a:pt x="8248038" y="6072740"/>
                </a:lnTo>
                <a:lnTo>
                  <a:pt x="8436383" y="6160977"/>
                </a:lnTo>
                <a:lnTo>
                  <a:pt x="8436383" y="6205095"/>
                </a:lnTo>
                <a:lnTo>
                  <a:pt x="8281275" y="6282301"/>
                </a:lnTo>
                <a:lnTo>
                  <a:pt x="8259117" y="6723483"/>
                </a:lnTo>
                <a:lnTo>
                  <a:pt x="8181563" y="6844808"/>
                </a:lnTo>
                <a:lnTo>
                  <a:pt x="0" y="6858000"/>
                </a:lnTo>
                <a:cubicBezTo>
                  <a:pt x="1" y="4585193"/>
                  <a:pt x="12880" y="2272808"/>
                  <a:pt x="128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nb-NO"/>
              <a:t>Klikk ikonet for å legge til et bilde</a:t>
            </a:r>
            <a:endParaRPr lang="nb-NO" dirty="0"/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B52915FC-7FB9-734E-83EA-23EF63C46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A759CBE4-5620-FD4F-BDE2-745D102A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2177" y="1703160"/>
            <a:ext cx="2897750" cy="1119156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8B011E4-CC1C-5847-A86C-046313DFAF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12177" y="3214888"/>
            <a:ext cx="2897750" cy="32313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02F897AA-DBB5-8E4A-BBB8-2E9F565E194D}"/>
              </a:ext>
            </a:extLst>
          </p:cNvPr>
          <p:cNvSpPr/>
          <p:nvPr userDrawn="1"/>
        </p:nvSpPr>
        <p:spPr>
          <a:xfrm>
            <a:off x="0" y="1625670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7298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t bilde i kystlinje - sand">
    <p:bg>
      <p:bgPr>
        <a:solidFill>
          <a:srgbClr val="F9F6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ssholder for bilde 11">
            <a:extLst>
              <a:ext uri="{FF2B5EF4-FFF2-40B4-BE49-F238E27FC236}">
                <a16:creationId xmlns:a16="http://schemas.microsoft.com/office/drawing/2014/main" id="{A8D5AEB3-CE1A-2446-9ECA-5B48DF940D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51515" y="-51515"/>
            <a:ext cx="8783153" cy="6948153"/>
          </a:xfrm>
          <a:custGeom>
            <a:avLst/>
            <a:gdLst>
              <a:gd name="connsiteX0" fmla="*/ 2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 w 8950581"/>
              <a:gd name="connsiteY56" fmla="*/ 0 h 6858000"/>
              <a:gd name="connsiteX0" fmla="*/ 283337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83337 w 8950581"/>
              <a:gd name="connsiteY56" fmla="*/ 0 h 6858000"/>
              <a:gd name="connsiteX0" fmla="*/ 12881 w 8680125"/>
              <a:gd name="connsiteY0" fmla="*/ 0 h 6858000"/>
              <a:gd name="connsiteX1" fmla="*/ 8115088 w 8680125"/>
              <a:gd name="connsiteY1" fmla="*/ 17520 h 6858000"/>
              <a:gd name="connsiteX2" fmla="*/ 7882426 w 8680125"/>
              <a:gd name="connsiteY2" fmla="*/ 337376 h 6858000"/>
              <a:gd name="connsiteX3" fmla="*/ 7971059 w 8680125"/>
              <a:gd name="connsiteY3" fmla="*/ 546938 h 6858000"/>
              <a:gd name="connsiteX4" fmla="*/ 8159405 w 8680125"/>
              <a:gd name="connsiteY4" fmla="*/ 469731 h 6858000"/>
              <a:gd name="connsiteX5" fmla="*/ 8336671 w 8680125"/>
              <a:gd name="connsiteY5" fmla="*/ 149874 h 6858000"/>
              <a:gd name="connsiteX6" fmla="*/ 8358830 w 8680125"/>
              <a:gd name="connsiteY6" fmla="*/ 160903 h 6858000"/>
              <a:gd name="connsiteX7" fmla="*/ 8336671 w 8680125"/>
              <a:gd name="connsiteY7" fmla="*/ 414583 h 6858000"/>
              <a:gd name="connsiteX8" fmla="*/ 8469621 w 8680125"/>
              <a:gd name="connsiteY8" fmla="*/ 701351 h 6858000"/>
              <a:gd name="connsiteX9" fmla="*/ 8259117 w 8680125"/>
              <a:gd name="connsiteY9" fmla="*/ 1208710 h 6858000"/>
              <a:gd name="connsiteX10" fmla="*/ 8680125 w 8680125"/>
              <a:gd name="connsiteY10" fmla="*/ 1153562 h 6858000"/>
              <a:gd name="connsiteX11" fmla="*/ 8680125 w 8680125"/>
              <a:gd name="connsiteY11" fmla="*/ 1186651 h 6858000"/>
              <a:gd name="connsiteX12" fmla="*/ 8159405 w 8680125"/>
              <a:gd name="connsiteY12" fmla="*/ 1484449 h 6858000"/>
              <a:gd name="connsiteX13" fmla="*/ 8281275 w 8680125"/>
              <a:gd name="connsiteY13" fmla="*/ 1671951 h 6858000"/>
              <a:gd name="connsiteX14" fmla="*/ 8602571 w 8680125"/>
              <a:gd name="connsiteY14" fmla="*/ 1627834 h 6858000"/>
              <a:gd name="connsiteX15" fmla="*/ 8602571 w 8680125"/>
              <a:gd name="connsiteY15" fmla="*/ 1638863 h 6858000"/>
              <a:gd name="connsiteX16" fmla="*/ 8525017 w 8680125"/>
              <a:gd name="connsiteY16" fmla="*/ 2113133 h 6858000"/>
              <a:gd name="connsiteX17" fmla="*/ 8502859 w 8680125"/>
              <a:gd name="connsiteY17" fmla="*/ 2113133 h 6858000"/>
              <a:gd name="connsiteX18" fmla="*/ 8092929 w 8680125"/>
              <a:gd name="connsiteY18" fmla="*/ 1760187 h 6858000"/>
              <a:gd name="connsiteX19" fmla="*/ 8104009 w 8680125"/>
              <a:gd name="connsiteY19" fmla="*/ 2080045 h 6858000"/>
              <a:gd name="connsiteX20" fmla="*/ 8225879 w 8680125"/>
              <a:gd name="connsiteY20" fmla="*/ 2124162 h 6858000"/>
              <a:gd name="connsiteX21" fmla="*/ 8225879 w 8680125"/>
              <a:gd name="connsiteY21" fmla="*/ 2146222 h 6858000"/>
              <a:gd name="connsiteX22" fmla="*/ 8115088 w 8680125"/>
              <a:gd name="connsiteY22" fmla="*/ 2300635 h 6858000"/>
              <a:gd name="connsiteX23" fmla="*/ 8236958 w 8680125"/>
              <a:gd name="connsiteY23" fmla="*/ 2477109 h 6858000"/>
              <a:gd name="connsiteX24" fmla="*/ 8469621 w 8680125"/>
              <a:gd name="connsiteY24" fmla="*/ 2499167 h 6858000"/>
              <a:gd name="connsiteX25" fmla="*/ 8469621 w 8680125"/>
              <a:gd name="connsiteY25" fmla="*/ 2521226 h 6858000"/>
              <a:gd name="connsiteX26" fmla="*/ 8270196 w 8680125"/>
              <a:gd name="connsiteY26" fmla="*/ 2642551 h 6858000"/>
              <a:gd name="connsiteX27" fmla="*/ 8292354 w 8680125"/>
              <a:gd name="connsiteY27" fmla="*/ 3017556 h 6858000"/>
              <a:gd name="connsiteX28" fmla="*/ 8646887 w 8680125"/>
              <a:gd name="connsiteY28" fmla="*/ 2940349 h 6858000"/>
              <a:gd name="connsiteX29" fmla="*/ 8646887 w 8680125"/>
              <a:gd name="connsiteY29" fmla="*/ 2951379 h 6858000"/>
              <a:gd name="connsiteX30" fmla="*/ 8292354 w 8680125"/>
              <a:gd name="connsiteY30" fmla="*/ 3194029 h 6858000"/>
              <a:gd name="connsiteX31" fmla="*/ 8048614 w 8680125"/>
              <a:gd name="connsiteY31" fmla="*/ 3734477 h 6858000"/>
              <a:gd name="connsiteX32" fmla="*/ 8115088 w 8680125"/>
              <a:gd name="connsiteY32" fmla="*/ 4021244 h 6858000"/>
              <a:gd name="connsiteX33" fmla="*/ 8369909 w 8680125"/>
              <a:gd name="connsiteY33" fmla="*/ 4120510 h 6858000"/>
              <a:gd name="connsiteX34" fmla="*/ 8369909 w 8680125"/>
              <a:gd name="connsiteY34" fmla="*/ 4131539 h 6858000"/>
              <a:gd name="connsiteX35" fmla="*/ 8192642 w 8680125"/>
              <a:gd name="connsiteY35" fmla="*/ 4285954 h 6858000"/>
              <a:gd name="connsiteX36" fmla="*/ 8281275 w 8680125"/>
              <a:gd name="connsiteY36" fmla="*/ 4473456 h 6858000"/>
              <a:gd name="connsiteX37" fmla="*/ 8281275 w 8680125"/>
              <a:gd name="connsiteY37" fmla="*/ 4495515 h 6858000"/>
              <a:gd name="connsiteX38" fmla="*/ 8126167 w 8680125"/>
              <a:gd name="connsiteY38" fmla="*/ 4550663 h 6858000"/>
              <a:gd name="connsiteX39" fmla="*/ 8214801 w 8680125"/>
              <a:gd name="connsiteY39" fmla="*/ 4793313 h 6858000"/>
              <a:gd name="connsiteX40" fmla="*/ 8126167 w 8680125"/>
              <a:gd name="connsiteY40" fmla="*/ 4936696 h 6858000"/>
              <a:gd name="connsiteX41" fmla="*/ 8303434 w 8680125"/>
              <a:gd name="connsiteY41" fmla="*/ 5289642 h 6858000"/>
              <a:gd name="connsiteX42" fmla="*/ 8480700 w 8680125"/>
              <a:gd name="connsiteY42" fmla="*/ 5377878 h 6858000"/>
              <a:gd name="connsiteX43" fmla="*/ 8480700 w 8680125"/>
              <a:gd name="connsiteY43" fmla="*/ 5410967 h 6858000"/>
              <a:gd name="connsiteX44" fmla="*/ 8270196 w 8680125"/>
              <a:gd name="connsiteY44" fmla="*/ 5477144 h 6858000"/>
              <a:gd name="connsiteX45" fmla="*/ 8248038 w 8680125"/>
              <a:gd name="connsiteY45" fmla="*/ 5774942 h 6858000"/>
              <a:gd name="connsiteX46" fmla="*/ 8536096 w 8680125"/>
              <a:gd name="connsiteY46" fmla="*/ 5719795 h 6858000"/>
              <a:gd name="connsiteX47" fmla="*/ 8547175 w 8680125"/>
              <a:gd name="connsiteY47" fmla="*/ 5741853 h 6858000"/>
              <a:gd name="connsiteX48" fmla="*/ 8392067 w 8680125"/>
              <a:gd name="connsiteY48" fmla="*/ 5830090 h 6858000"/>
              <a:gd name="connsiteX49" fmla="*/ 8248038 w 8680125"/>
              <a:gd name="connsiteY49" fmla="*/ 6072740 h 6858000"/>
              <a:gd name="connsiteX50" fmla="*/ 8436383 w 8680125"/>
              <a:gd name="connsiteY50" fmla="*/ 6160977 h 6858000"/>
              <a:gd name="connsiteX51" fmla="*/ 8436383 w 8680125"/>
              <a:gd name="connsiteY51" fmla="*/ 6205095 h 6858000"/>
              <a:gd name="connsiteX52" fmla="*/ 8281275 w 8680125"/>
              <a:gd name="connsiteY52" fmla="*/ 6282301 h 6858000"/>
              <a:gd name="connsiteX53" fmla="*/ 8259117 w 8680125"/>
              <a:gd name="connsiteY53" fmla="*/ 6723483 h 6858000"/>
              <a:gd name="connsiteX54" fmla="*/ 8181563 w 8680125"/>
              <a:gd name="connsiteY54" fmla="*/ 6844808 h 6858000"/>
              <a:gd name="connsiteX55" fmla="*/ 0 w 8680125"/>
              <a:gd name="connsiteY55" fmla="*/ 6858000 h 6858000"/>
              <a:gd name="connsiteX56" fmla="*/ 12881 w 8680125"/>
              <a:gd name="connsiteY5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8680125" h="6858000">
                <a:moveTo>
                  <a:pt x="12881" y="0"/>
                </a:moveTo>
                <a:lnTo>
                  <a:pt x="8115088" y="17520"/>
                </a:lnTo>
                <a:lnTo>
                  <a:pt x="7882426" y="337376"/>
                </a:lnTo>
                <a:lnTo>
                  <a:pt x="7971059" y="546938"/>
                </a:lnTo>
                <a:lnTo>
                  <a:pt x="8159405" y="469731"/>
                </a:lnTo>
                <a:lnTo>
                  <a:pt x="8336671" y="149874"/>
                </a:lnTo>
                <a:lnTo>
                  <a:pt x="8358830" y="160903"/>
                </a:lnTo>
                <a:lnTo>
                  <a:pt x="8336671" y="414583"/>
                </a:lnTo>
                <a:lnTo>
                  <a:pt x="8469621" y="701351"/>
                </a:lnTo>
                <a:lnTo>
                  <a:pt x="8259117" y="1208710"/>
                </a:lnTo>
                <a:lnTo>
                  <a:pt x="8680125" y="1153562"/>
                </a:lnTo>
                <a:lnTo>
                  <a:pt x="8680125" y="1186651"/>
                </a:lnTo>
                <a:lnTo>
                  <a:pt x="8159405" y="1484449"/>
                </a:lnTo>
                <a:lnTo>
                  <a:pt x="8281275" y="1671951"/>
                </a:lnTo>
                <a:lnTo>
                  <a:pt x="8602571" y="1627834"/>
                </a:lnTo>
                <a:lnTo>
                  <a:pt x="8602571" y="1638863"/>
                </a:lnTo>
                <a:lnTo>
                  <a:pt x="8525017" y="2113133"/>
                </a:lnTo>
                <a:lnTo>
                  <a:pt x="8502859" y="2113133"/>
                </a:lnTo>
                <a:lnTo>
                  <a:pt x="8092929" y="1760187"/>
                </a:lnTo>
                <a:lnTo>
                  <a:pt x="8104009" y="2080045"/>
                </a:lnTo>
                <a:lnTo>
                  <a:pt x="8225879" y="2124162"/>
                </a:lnTo>
                <a:lnTo>
                  <a:pt x="8225879" y="2146222"/>
                </a:lnTo>
                <a:lnTo>
                  <a:pt x="8115088" y="2300635"/>
                </a:lnTo>
                <a:lnTo>
                  <a:pt x="8236958" y="2477109"/>
                </a:lnTo>
                <a:lnTo>
                  <a:pt x="8469621" y="2499167"/>
                </a:lnTo>
                <a:lnTo>
                  <a:pt x="8469621" y="2521226"/>
                </a:lnTo>
                <a:lnTo>
                  <a:pt x="8270196" y="2642551"/>
                </a:lnTo>
                <a:lnTo>
                  <a:pt x="8292354" y="3017556"/>
                </a:lnTo>
                <a:lnTo>
                  <a:pt x="8646887" y="2940349"/>
                </a:lnTo>
                <a:lnTo>
                  <a:pt x="8646887" y="2951379"/>
                </a:lnTo>
                <a:lnTo>
                  <a:pt x="8292354" y="3194029"/>
                </a:lnTo>
                <a:lnTo>
                  <a:pt x="8048614" y="3734477"/>
                </a:lnTo>
                <a:lnTo>
                  <a:pt x="8115088" y="4021244"/>
                </a:lnTo>
                <a:lnTo>
                  <a:pt x="8369909" y="4120510"/>
                </a:lnTo>
                <a:lnTo>
                  <a:pt x="8369909" y="4131539"/>
                </a:lnTo>
                <a:lnTo>
                  <a:pt x="8192642" y="4285954"/>
                </a:lnTo>
                <a:lnTo>
                  <a:pt x="8281275" y="4473456"/>
                </a:lnTo>
                <a:lnTo>
                  <a:pt x="8281275" y="4495515"/>
                </a:lnTo>
                <a:lnTo>
                  <a:pt x="8126167" y="4550663"/>
                </a:lnTo>
                <a:lnTo>
                  <a:pt x="8214801" y="4793313"/>
                </a:lnTo>
                <a:lnTo>
                  <a:pt x="8126167" y="4936696"/>
                </a:lnTo>
                <a:lnTo>
                  <a:pt x="8303434" y="5289642"/>
                </a:lnTo>
                <a:lnTo>
                  <a:pt x="8480700" y="5377878"/>
                </a:lnTo>
                <a:lnTo>
                  <a:pt x="8480700" y="5410967"/>
                </a:lnTo>
                <a:lnTo>
                  <a:pt x="8270196" y="5477144"/>
                </a:lnTo>
                <a:lnTo>
                  <a:pt x="8248038" y="5774942"/>
                </a:lnTo>
                <a:lnTo>
                  <a:pt x="8536096" y="5719795"/>
                </a:lnTo>
                <a:lnTo>
                  <a:pt x="8547175" y="5741853"/>
                </a:lnTo>
                <a:lnTo>
                  <a:pt x="8392067" y="5830090"/>
                </a:lnTo>
                <a:lnTo>
                  <a:pt x="8248038" y="6072740"/>
                </a:lnTo>
                <a:lnTo>
                  <a:pt x="8436383" y="6160977"/>
                </a:lnTo>
                <a:lnTo>
                  <a:pt x="8436383" y="6205095"/>
                </a:lnTo>
                <a:lnTo>
                  <a:pt x="8281275" y="6282301"/>
                </a:lnTo>
                <a:lnTo>
                  <a:pt x="8259117" y="6723483"/>
                </a:lnTo>
                <a:lnTo>
                  <a:pt x="8181563" y="6844808"/>
                </a:lnTo>
                <a:lnTo>
                  <a:pt x="0" y="6858000"/>
                </a:lnTo>
                <a:cubicBezTo>
                  <a:pt x="1" y="4585193"/>
                  <a:pt x="12880" y="2272808"/>
                  <a:pt x="128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nb-NO"/>
              <a:t>Klikk ikonet for å legge til et bilde</a:t>
            </a:r>
            <a:endParaRPr lang="nb-NO" dirty="0"/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B52915FC-7FB9-734E-83EA-23EF63C46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A759CBE4-5620-FD4F-BDE2-745D102A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2177" y="1703160"/>
            <a:ext cx="2897750" cy="1119156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8B011E4-CC1C-5847-A86C-046313DFAF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12177" y="3214888"/>
            <a:ext cx="2897750" cy="32313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02F897AA-DBB5-8E4A-BBB8-2E9F565E194D}"/>
              </a:ext>
            </a:extLst>
          </p:cNvPr>
          <p:cNvSpPr/>
          <p:nvPr userDrawn="1"/>
        </p:nvSpPr>
        <p:spPr>
          <a:xfrm>
            <a:off x="0" y="1625670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08790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i kystlinje - h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ssholder for bilde 11">
            <a:extLst>
              <a:ext uri="{FF2B5EF4-FFF2-40B4-BE49-F238E27FC236}">
                <a16:creationId xmlns:a16="http://schemas.microsoft.com/office/drawing/2014/main" id="{A8D5AEB3-CE1A-2446-9ECA-5B48DF940D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481" y="-38637"/>
            <a:ext cx="6310255" cy="6935275"/>
          </a:xfrm>
          <a:custGeom>
            <a:avLst/>
            <a:gdLst>
              <a:gd name="connsiteX0" fmla="*/ 2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 w 8950581"/>
              <a:gd name="connsiteY56" fmla="*/ 0 h 6858000"/>
              <a:gd name="connsiteX0" fmla="*/ 283337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83337 w 8950581"/>
              <a:gd name="connsiteY56" fmla="*/ 0 h 6858000"/>
              <a:gd name="connsiteX0" fmla="*/ 12881 w 8680125"/>
              <a:gd name="connsiteY0" fmla="*/ 0 h 6858000"/>
              <a:gd name="connsiteX1" fmla="*/ 8115088 w 8680125"/>
              <a:gd name="connsiteY1" fmla="*/ 17520 h 6858000"/>
              <a:gd name="connsiteX2" fmla="*/ 7882426 w 8680125"/>
              <a:gd name="connsiteY2" fmla="*/ 337376 h 6858000"/>
              <a:gd name="connsiteX3" fmla="*/ 7971059 w 8680125"/>
              <a:gd name="connsiteY3" fmla="*/ 546938 h 6858000"/>
              <a:gd name="connsiteX4" fmla="*/ 8159405 w 8680125"/>
              <a:gd name="connsiteY4" fmla="*/ 469731 h 6858000"/>
              <a:gd name="connsiteX5" fmla="*/ 8336671 w 8680125"/>
              <a:gd name="connsiteY5" fmla="*/ 149874 h 6858000"/>
              <a:gd name="connsiteX6" fmla="*/ 8358830 w 8680125"/>
              <a:gd name="connsiteY6" fmla="*/ 160903 h 6858000"/>
              <a:gd name="connsiteX7" fmla="*/ 8336671 w 8680125"/>
              <a:gd name="connsiteY7" fmla="*/ 414583 h 6858000"/>
              <a:gd name="connsiteX8" fmla="*/ 8469621 w 8680125"/>
              <a:gd name="connsiteY8" fmla="*/ 701351 h 6858000"/>
              <a:gd name="connsiteX9" fmla="*/ 8259117 w 8680125"/>
              <a:gd name="connsiteY9" fmla="*/ 1208710 h 6858000"/>
              <a:gd name="connsiteX10" fmla="*/ 8680125 w 8680125"/>
              <a:gd name="connsiteY10" fmla="*/ 1153562 h 6858000"/>
              <a:gd name="connsiteX11" fmla="*/ 8680125 w 8680125"/>
              <a:gd name="connsiteY11" fmla="*/ 1186651 h 6858000"/>
              <a:gd name="connsiteX12" fmla="*/ 8159405 w 8680125"/>
              <a:gd name="connsiteY12" fmla="*/ 1484449 h 6858000"/>
              <a:gd name="connsiteX13" fmla="*/ 8281275 w 8680125"/>
              <a:gd name="connsiteY13" fmla="*/ 1671951 h 6858000"/>
              <a:gd name="connsiteX14" fmla="*/ 8602571 w 8680125"/>
              <a:gd name="connsiteY14" fmla="*/ 1627834 h 6858000"/>
              <a:gd name="connsiteX15" fmla="*/ 8602571 w 8680125"/>
              <a:gd name="connsiteY15" fmla="*/ 1638863 h 6858000"/>
              <a:gd name="connsiteX16" fmla="*/ 8525017 w 8680125"/>
              <a:gd name="connsiteY16" fmla="*/ 2113133 h 6858000"/>
              <a:gd name="connsiteX17" fmla="*/ 8502859 w 8680125"/>
              <a:gd name="connsiteY17" fmla="*/ 2113133 h 6858000"/>
              <a:gd name="connsiteX18" fmla="*/ 8092929 w 8680125"/>
              <a:gd name="connsiteY18" fmla="*/ 1760187 h 6858000"/>
              <a:gd name="connsiteX19" fmla="*/ 8104009 w 8680125"/>
              <a:gd name="connsiteY19" fmla="*/ 2080045 h 6858000"/>
              <a:gd name="connsiteX20" fmla="*/ 8225879 w 8680125"/>
              <a:gd name="connsiteY20" fmla="*/ 2124162 h 6858000"/>
              <a:gd name="connsiteX21" fmla="*/ 8225879 w 8680125"/>
              <a:gd name="connsiteY21" fmla="*/ 2146222 h 6858000"/>
              <a:gd name="connsiteX22" fmla="*/ 8115088 w 8680125"/>
              <a:gd name="connsiteY22" fmla="*/ 2300635 h 6858000"/>
              <a:gd name="connsiteX23" fmla="*/ 8236958 w 8680125"/>
              <a:gd name="connsiteY23" fmla="*/ 2477109 h 6858000"/>
              <a:gd name="connsiteX24" fmla="*/ 8469621 w 8680125"/>
              <a:gd name="connsiteY24" fmla="*/ 2499167 h 6858000"/>
              <a:gd name="connsiteX25" fmla="*/ 8469621 w 8680125"/>
              <a:gd name="connsiteY25" fmla="*/ 2521226 h 6858000"/>
              <a:gd name="connsiteX26" fmla="*/ 8270196 w 8680125"/>
              <a:gd name="connsiteY26" fmla="*/ 2642551 h 6858000"/>
              <a:gd name="connsiteX27" fmla="*/ 8292354 w 8680125"/>
              <a:gd name="connsiteY27" fmla="*/ 3017556 h 6858000"/>
              <a:gd name="connsiteX28" fmla="*/ 8646887 w 8680125"/>
              <a:gd name="connsiteY28" fmla="*/ 2940349 h 6858000"/>
              <a:gd name="connsiteX29" fmla="*/ 8646887 w 8680125"/>
              <a:gd name="connsiteY29" fmla="*/ 2951379 h 6858000"/>
              <a:gd name="connsiteX30" fmla="*/ 8292354 w 8680125"/>
              <a:gd name="connsiteY30" fmla="*/ 3194029 h 6858000"/>
              <a:gd name="connsiteX31" fmla="*/ 8048614 w 8680125"/>
              <a:gd name="connsiteY31" fmla="*/ 3734477 h 6858000"/>
              <a:gd name="connsiteX32" fmla="*/ 8115088 w 8680125"/>
              <a:gd name="connsiteY32" fmla="*/ 4021244 h 6858000"/>
              <a:gd name="connsiteX33" fmla="*/ 8369909 w 8680125"/>
              <a:gd name="connsiteY33" fmla="*/ 4120510 h 6858000"/>
              <a:gd name="connsiteX34" fmla="*/ 8369909 w 8680125"/>
              <a:gd name="connsiteY34" fmla="*/ 4131539 h 6858000"/>
              <a:gd name="connsiteX35" fmla="*/ 8192642 w 8680125"/>
              <a:gd name="connsiteY35" fmla="*/ 4285954 h 6858000"/>
              <a:gd name="connsiteX36" fmla="*/ 8281275 w 8680125"/>
              <a:gd name="connsiteY36" fmla="*/ 4473456 h 6858000"/>
              <a:gd name="connsiteX37" fmla="*/ 8281275 w 8680125"/>
              <a:gd name="connsiteY37" fmla="*/ 4495515 h 6858000"/>
              <a:gd name="connsiteX38" fmla="*/ 8126167 w 8680125"/>
              <a:gd name="connsiteY38" fmla="*/ 4550663 h 6858000"/>
              <a:gd name="connsiteX39" fmla="*/ 8214801 w 8680125"/>
              <a:gd name="connsiteY39" fmla="*/ 4793313 h 6858000"/>
              <a:gd name="connsiteX40" fmla="*/ 8126167 w 8680125"/>
              <a:gd name="connsiteY40" fmla="*/ 4936696 h 6858000"/>
              <a:gd name="connsiteX41" fmla="*/ 8303434 w 8680125"/>
              <a:gd name="connsiteY41" fmla="*/ 5289642 h 6858000"/>
              <a:gd name="connsiteX42" fmla="*/ 8480700 w 8680125"/>
              <a:gd name="connsiteY42" fmla="*/ 5377878 h 6858000"/>
              <a:gd name="connsiteX43" fmla="*/ 8480700 w 8680125"/>
              <a:gd name="connsiteY43" fmla="*/ 5410967 h 6858000"/>
              <a:gd name="connsiteX44" fmla="*/ 8270196 w 8680125"/>
              <a:gd name="connsiteY44" fmla="*/ 5477144 h 6858000"/>
              <a:gd name="connsiteX45" fmla="*/ 8248038 w 8680125"/>
              <a:gd name="connsiteY45" fmla="*/ 5774942 h 6858000"/>
              <a:gd name="connsiteX46" fmla="*/ 8536096 w 8680125"/>
              <a:gd name="connsiteY46" fmla="*/ 5719795 h 6858000"/>
              <a:gd name="connsiteX47" fmla="*/ 8547175 w 8680125"/>
              <a:gd name="connsiteY47" fmla="*/ 5741853 h 6858000"/>
              <a:gd name="connsiteX48" fmla="*/ 8392067 w 8680125"/>
              <a:gd name="connsiteY48" fmla="*/ 5830090 h 6858000"/>
              <a:gd name="connsiteX49" fmla="*/ 8248038 w 8680125"/>
              <a:gd name="connsiteY49" fmla="*/ 6072740 h 6858000"/>
              <a:gd name="connsiteX50" fmla="*/ 8436383 w 8680125"/>
              <a:gd name="connsiteY50" fmla="*/ 6160977 h 6858000"/>
              <a:gd name="connsiteX51" fmla="*/ 8436383 w 8680125"/>
              <a:gd name="connsiteY51" fmla="*/ 6205095 h 6858000"/>
              <a:gd name="connsiteX52" fmla="*/ 8281275 w 8680125"/>
              <a:gd name="connsiteY52" fmla="*/ 6282301 h 6858000"/>
              <a:gd name="connsiteX53" fmla="*/ 8259117 w 8680125"/>
              <a:gd name="connsiteY53" fmla="*/ 6723483 h 6858000"/>
              <a:gd name="connsiteX54" fmla="*/ 8181563 w 8680125"/>
              <a:gd name="connsiteY54" fmla="*/ 6844808 h 6858000"/>
              <a:gd name="connsiteX55" fmla="*/ 0 w 8680125"/>
              <a:gd name="connsiteY55" fmla="*/ 6858000 h 6858000"/>
              <a:gd name="connsiteX56" fmla="*/ 12881 w 8680125"/>
              <a:gd name="connsiteY56" fmla="*/ 0 h 6858000"/>
              <a:gd name="connsiteX0" fmla="*/ 2443891 w 8680125"/>
              <a:gd name="connsiteY0" fmla="*/ 0 h 6845289"/>
              <a:gd name="connsiteX1" fmla="*/ 8115088 w 8680125"/>
              <a:gd name="connsiteY1" fmla="*/ 4809 h 6845289"/>
              <a:gd name="connsiteX2" fmla="*/ 7882426 w 8680125"/>
              <a:gd name="connsiteY2" fmla="*/ 324665 h 6845289"/>
              <a:gd name="connsiteX3" fmla="*/ 7971059 w 8680125"/>
              <a:gd name="connsiteY3" fmla="*/ 534227 h 6845289"/>
              <a:gd name="connsiteX4" fmla="*/ 8159405 w 8680125"/>
              <a:gd name="connsiteY4" fmla="*/ 457020 h 6845289"/>
              <a:gd name="connsiteX5" fmla="*/ 8336671 w 8680125"/>
              <a:gd name="connsiteY5" fmla="*/ 137163 h 6845289"/>
              <a:gd name="connsiteX6" fmla="*/ 8358830 w 8680125"/>
              <a:gd name="connsiteY6" fmla="*/ 148192 h 6845289"/>
              <a:gd name="connsiteX7" fmla="*/ 8336671 w 8680125"/>
              <a:gd name="connsiteY7" fmla="*/ 401872 h 6845289"/>
              <a:gd name="connsiteX8" fmla="*/ 8469621 w 8680125"/>
              <a:gd name="connsiteY8" fmla="*/ 688640 h 6845289"/>
              <a:gd name="connsiteX9" fmla="*/ 8259117 w 8680125"/>
              <a:gd name="connsiteY9" fmla="*/ 1195999 h 6845289"/>
              <a:gd name="connsiteX10" fmla="*/ 8680125 w 8680125"/>
              <a:gd name="connsiteY10" fmla="*/ 1140851 h 6845289"/>
              <a:gd name="connsiteX11" fmla="*/ 8680125 w 8680125"/>
              <a:gd name="connsiteY11" fmla="*/ 1173940 h 6845289"/>
              <a:gd name="connsiteX12" fmla="*/ 8159405 w 8680125"/>
              <a:gd name="connsiteY12" fmla="*/ 1471738 h 6845289"/>
              <a:gd name="connsiteX13" fmla="*/ 8281275 w 8680125"/>
              <a:gd name="connsiteY13" fmla="*/ 1659240 h 6845289"/>
              <a:gd name="connsiteX14" fmla="*/ 8602571 w 8680125"/>
              <a:gd name="connsiteY14" fmla="*/ 1615123 h 6845289"/>
              <a:gd name="connsiteX15" fmla="*/ 8602571 w 8680125"/>
              <a:gd name="connsiteY15" fmla="*/ 1626152 h 6845289"/>
              <a:gd name="connsiteX16" fmla="*/ 8525017 w 8680125"/>
              <a:gd name="connsiteY16" fmla="*/ 2100422 h 6845289"/>
              <a:gd name="connsiteX17" fmla="*/ 8502859 w 8680125"/>
              <a:gd name="connsiteY17" fmla="*/ 2100422 h 6845289"/>
              <a:gd name="connsiteX18" fmla="*/ 8092929 w 8680125"/>
              <a:gd name="connsiteY18" fmla="*/ 1747476 h 6845289"/>
              <a:gd name="connsiteX19" fmla="*/ 8104009 w 8680125"/>
              <a:gd name="connsiteY19" fmla="*/ 2067334 h 6845289"/>
              <a:gd name="connsiteX20" fmla="*/ 8225879 w 8680125"/>
              <a:gd name="connsiteY20" fmla="*/ 2111451 h 6845289"/>
              <a:gd name="connsiteX21" fmla="*/ 8225879 w 8680125"/>
              <a:gd name="connsiteY21" fmla="*/ 2133511 h 6845289"/>
              <a:gd name="connsiteX22" fmla="*/ 8115088 w 8680125"/>
              <a:gd name="connsiteY22" fmla="*/ 2287924 h 6845289"/>
              <a:gd name="connsiteX23" fmla="*/ 8236958 w 8680125"/>
              <a:gd name="connsiteY23" fmla="*/ 2464398 h 6845289"/>
              <a:gd name="connsiteX24" fmla="*/ 8469621 w 8680125"/>
              <a:gd name="connsiteY24" fmla="*/ 2486456 h 6845289"/>
              <a:gd name="connsiteX25" fmla="*/ 8469621 w 8680125"/>
              <a:gd name="connsiteY25" fmla="*/ 2508515 h 6845289"/>
              <a:gd name="connsiteX26" fmla="*/ 8270196 w 8680125"/>
              <a:gd name="connsiteY26" fmla="*/ 2629840 h 6845289"/>
              <a:gd name="connsiteX27" fmla="*/ 8292354 w 8680125"/>
              <a:gd name="connsiteY27" fmla="*/ 3004845 h 6845289"/>
              <a:gd name="connsiteX28" fmla="*/ 8646887 w 8680125"/>
              <a:gd name="connsiteY28" fmla="*/ 2927638 h 6845289"/>
              <a:gd name="connsiteX29" fmla="*/ 8646887 w 8680125"/>
              <a:gd name="connsiteY29" fmla="*/ 2938668 h 6845289"/>
              <a:gd name="connsiteX30" fmla="*/ 8292354 w 8680125"/>
              <a:gd name="connsiteY30" fmla="*/ 3181318 h 6845289"/>
              <a:gd name="connsiteX31" fmla="*/ 8048614 w 8680125"/>
              <a:gd name="connsiteY31" fmla="*/ 3721766 h 6845289"/>
              <a:gd name="connsiteX32" fmla="*/ 8115088 w 8680125"/>
              <a:gd name="connsiteY32" fmla="*/ 4008533 h 6845289"/>
              <a:gd name="connsiteX33" fmla="*/ 8369909 w 8680125"/>
              <a:gd name="connsiteY33" fmla="*/ 4107799 h 6845289"/>
              <a:gd name="connsiteX34" fmla="*/ 8369909 w 8680125"/>
              <a:gd name="connsiteY34" fmla="*/ 4118828 h 6845289"/>
              <a:gd name="connsiteX35" fmla="*/ 8192642 w 8680125"/>
              <a:gd name="connsiteY35" fmla="*/ 4273243 h 6845289"/>
              <a:gd name="connsiteX36" fmla="*/ 8281275 w 8680125"/>
              <a:gd name="connsiteY36" fmla="*/ 4460745 h 6845289"/>
              <a:gd name="connsiteX37" fmla="*/ 8281275 w 8680125"/>
              <a:gd name="connsiteY37" fmla="*/ 4482804 h 6845289"/>
              <a:gd name="connsiteX38" fmla="*/ 8126167 w 8680125"/>
              <a:gd name="connsiteY38" fmla="*/ 4537952 h 6845289"/>
              <a:gd name="connsiteX39" fmla="*/ 8214801 w 8680125"/>
              <a:gd name="connsiteY39" fmla="*/ 4780602 h 6845289"/>
              <a:gd name="connsiteX40" fmla="*/ 8126167 w 8680125"/>
              <a:gd name="connsiteY40" fmla="*/ 4923985 h 6845289"/>
              <a:gd name="connsiteX41" fmla="*/ 8303434 w 8680125"/>
              <a:gd name="connsiteY41" fmla="*/ 5276931 h 6845289"/>
              <a:gd name="connsiteX42" fmla="*/ 8480700 w 8680125"/>
              <a:gd name="connsiteY42" fmla="*/ 5365167 h 6845289"/>
              <a:gd name="connsiteX43" fmla="*/ 8480700 w 8680125"/>
              <a:gd name="connsiteY43" fmla="*/ 5398256 h 6845289"/>
              <a:gd name="connsiteX44" fmla="*/ 8270196 w 8680125"/>
              <a:gd name="connsiteY44" fmla="*/ 5464433 h 6845289"/>
              <a:gd name="connsiteX45" fmla="*/ 8248038 w 8680125"/>
              <a:gd name="connsiteY45" fmla="*/ 5762231 h 6845289"/>
              <a:gd name="connsiteX46" fmla="*/ 8536096 w 8680125"/>
              <a:gd name="connsiteY46" fmla="*/ 5707084 h 6845289"/>
              <a:gd name="connsiteX47" fmla="*/ 8547175 w 8680125"/>
              <a:gd name="connsiteY47" fmla="*/ 5729142 h 6845289"/>
              <a:gd name="connsiteX48" fmla="*/ 8392067 w 8680125"/>
              <a:gd name="connsiteY48" fmla="*/ 5817379 h 6845289"/>
              <a:gd name="connsiteX49" fmla="*/ 8248038 w 8680125"/>
              <a:gd name="connsiteY49" fmla="*/ 6060029 h 6845289"/>
              <a:gd name="connsiteX50" fmla="*/ 8436383 w 8680125"/>
              <a:gd name="connsiteY50" fmla="*/ 6148266 h 6845289"/>
              <a:gd name="connsiteX51" fmla="*/ 8436383 w 8680125"/>
              <a:gd name="connsiteY51" fmla="*/ 6192384 h 6845289"/>
              <a:gd name="connsiteX52" fmla="*/ 8281275 w 8680125"/>
              <a:gd name="connsiteY52" fmla="*/ 6269590 h 6845289"/>
              <a:gd name="connsiteX53" fmla="*/ 8259117 w 8680125"/>
              <a:gd name="connsiteY53" fmla="*/ 6710772 h 6845289"/>
              <a:gd name="connsiteX54" fmla="*/ 8181563 w 8680125"/>
              <a:gd name="connsiteY54" fmla="*/ 6832097 h 6845289"/>
              <a:gd name="connsiteX55" fmla="*/ 0 w 8680125"/>
              <a:gd name="connsiteY55" fmla="*/ 6845289 h 6845289"/>
              <a:gd name="connsiteX56" fmla="*/ 2443891 w 8680125"/>
              <a:gd name="connsiteY56" fmla="*/ 0 h 6845289"/>
              <a:gd name="connsiteX0" fmla="*/ 1 w 6236235"/>
              <a:gd name="connsiteY0" fmla="*/ 0 h 6845289"/>
              <a:gd name="connsiteX1" fmla="*/ 5671198 w 6236235"/>
              <a:gd name="connsiteY1" fmla="*/ 4809 h 6845289"/>
              <a:gd name="connsiteX2" fmla="*/ 5438536 w 6236235"/>
              <a:gd name="connsiteY2" fmla="*/ 324665 h 6845289"/>
              <a:gd name="connsiteX3" fmla="*/ 5527169 w 6236235"/>
              <a:gd name="connsiteY3" fmla="*/ 534227 h 6845289"/>
              <a:gd name="connsiteX4" fmla="*/ 5715515 w 6236235"/>
              <a:gd name="connsiteY4" fmla="*/ 457020 h 6845289"/>
              <a:gd name="connsiteX5" fmla="*/ 5892781 w 6236235"/>
              <a:gd name="connsiteY5" fmla="*/ 137163 h 6845289"/>
              <a:gd name="connsiteX6" fmla="*/ 5914940 w 6236235"/>
              <a:gd name="connsiteY6" fmla="*/ 148192 h 6845289"/>
              <a:gd name="connsiteX7" fmla="*/ 5892781 w 6236235"/>
              <a:gd name="connsiteY7" fmla="*/ 401872 h 6845289"/>
              <a:gd name="connsiteX8" fmla="*/ 6025731 w 6236235"/>
              <a:gd name="connsiteY8" fmla="*/ 688640 h 6845289"/>
              <a:gd name="connsiteX9" fmla="*/ 5815227 w 6236235"/>
              <a:gd name="connsiteY9" fmla="*/ 1195999 h 6845289"/>
              <a:gd name="connsiteX10" fmla="*/ 6236235 w 6236235"/>
              <a:gd name="connsiteY10" fmla="*/ 1140851 h 6845289"/>
              <a:gd name="connsiteX11" fmla="*/ 6236235 w 6236235"/>
              <a:gd name="connsiteY11" fmla="*/ 1173940 h 6845289"/>
              <a:gd name="connsiteX12" fmla="*/ 5715515 w 6236235"/>
              <a:gd name="connsiteY12" fmla="*/ 1471738 h 6845289"/>
              <a:gd name="connsiteX13" fmla="*/ 5837385 w 6236235"/>
              <a:gd name="connsiteY13" fmla="*/ 1659240 h 6845289"/>
              <a:gd name="connsiteX14" fmla="*/ 6158681 w 6236235"/>
              <a:gd name="connsiteY14" fmla="*/ 1615123 h 6845289"/>
              <a:gd name="connsiteX15" fmla="*/ 6158681 w 6236235"/>
              <a:gd name="connsiteY15" fmla="*/ 1626152 h 6845289"/>
              <a:gd name="connsiteX16" fmla="*/ 6081127 w 6236235"/>
              <a:gd name="connsiteY16" fmla="*/ 2100422 h 6845289"/>
              <a:gd name="connsiteX17" fmla="*/ 6058969 w 6236235"/>
              <a:gd name="connsiteY17" fmla="*/ 2100422 h 6845289"/>
              <a:gd name="connsiteX18" fmla="*/ 5649039 w 6236235"/>
              <a:gd name="connsiteY18" fmla="*/ 1747476 h 6845289"/>
              <a:gd name="connsiteX19" fmla="*/ 5660119 w 6236235"/>
              <a:gd name="connsiteY19" fmla="*/ 2067334 h 6845289"/>
              <a:gd name="connsiteX20" fmla="*/ 5781989 w 6236235"/>
              <a:gd name="connsiteY20" fmla="*/ 2111451 h 6845289"/>
              <a:gd name="connsiteX21" fmla="*/ 5781989 w 6236235"/>
              <a:gd name="connsiteY21" fmla="*/ 2133511 h 6845289"/>
              <a:gd name="connsiteX22" fmla="*/ 5671198 w 6236235"/>
              <a:gd name="connsiteY22" fmla="*/ 2287924 h 6845289"/>
              <a:gd name="connsiteX23" fmla="*/ 5793068 w 6236235"/>
              <a:gd name="connsiteY23" fmla="*/ 2464398 h 6845289"/>
              <a:gd name="connsiteX24" fmla="*/ 6025731 w 6236235"/>
              <a:gd name="connsiteY24" fmla="*/ 2486456 h 6845289"/>
              <a:gd name="connsiteX25" fmla="*/ 6025731 w 6236235"/>
              <a:gd name="connsiteY25" fmla="*/ 2508515 h 6845289"/>
              <a:gd name="connsiteX26" fmla="*/ 5826306 w 6236235"/>
              <a:gd name="connsiteY26" fmla="*/ 2629840 h 6845289"/>
              <a:gd name="connsiteX27" fmla="*/ 5848464 w 6236235"/>
              <a:gd name="connsiteY27" fmla="*/ 3004845 h 6845289"/>
              <a:gd name="connsiteX28" fmla="*/ 6202997 w 6236235"/>
              <a:gd name="connsiteY28" fmla="*/ 2927638 h 6845289"/>
              <a:gd name="connsiteX29" fmla="*/ 6202997 w 6236235"/>
              <a:gd name="connsiteY29" fmla="*/ 2938668 h 6845289"/>
              <a:gd name="connsiteX30" fmla="*/ 5848464 w 6236235"/>
              <a:gd name="connsiteY30" fmla="*/ 3181318 h 6845289"/>
              <a:gd name="connsiteX31" fmla="*/ 5604724 w 6236235"/>
              <a:gd name="connsiteY31" fmla="*/ 3721766 h 6845289"/>
              <a:gd name="connsiteX32" fmla="*/ 5671198 w 6236235"/>
              <a:gd name="connsiteY32" fmla="*/ 4008533 h 6845289"/>
              <a:gd name="connsiteX33" fmla="*/ 5926019 w 6236235"/>
              <a:gd name="connsiteY33" fmla="*/ 4107799 h 6845289"/>
              <a:gd name="connsiteX34" fmla="*/ 5926019 w 6236235"/>
              <a:gd name="connsiteY34" fmla="*/ 4118828 h 6845289"/>
              <a:gd name="connsiteX35" fmla="*/ 5748752 w 6236235"/>
              <a:gd name="connsiteY35" fmla="*/ 4273243 h 6845289"/>
              <a:gd name="connsiteX36" fmla="*/ 5837385 w 6236235"/>
              <a:gd name="connsiteY36" fmla="*/ 4460745 h 6845289"/>
              <a:gd name="connsiteX37" fmla="*/ 5837385 w 6236235"/>
              <a:gd name="connsiteY37" fmla="*/ 4482804 h 6845289"/>
              <a:gd name="connsiteX38" fmla="*/ 5682277 w 6236235"/>
              <a:gd name="connsiteY38" fmla="*/ 4537952 h 6845289"/>
              <a:gd name="connsiteX39" fmla="*/ 5770911 w 6236235"/>
              <a:gd name="connsiteY39" fmla="*/ 4780602 h 6845289"/>
              <a:gd name="connsiteX40" fmla="*/ 5682277 w 6236235"/>
              <a:gd name="connsiteY40" fmla="*/ 4923985 h 6845289"/>
              <a:gd name="connsiteX41" fmla="*/ 5859544 w 6236235"/>
              <a:gd name="connsiteY41" fmla="*/ 5276931 h 6845289"/>
              <a:gd name="connsiteX42" fmla="*/ 6036810 w 6236235"/>
              <a:gd name="connsiteY42" fmla="*/ 5365167 h 6845289"/>
              <a:gd name="connsiteX43" fmla="*/ 6036810 w 6236235"/>
              <a:gd name="connsiteY43" fmla="*/ 5398256 h 6845289"/>
              <a:gd name="connsiteX44" fmla="*/ 5826306 w 6236235"/>
              <a:gd name="connsiteY44" fmla="*/ 5464433 h 6845289"/>
              <a:gd name="connsiteX45" fmla="*/ 5804148 w 6236235"/>
              <a:gd name="connsiteY45" fmla="*/ 5762231 h 6845289"/>
              <a:gd name="connsiteX46" fmla="*/ 6092206 w 6236235"/>
              <a:gd name="connsiteY46" fmla="*/ 5707084 h 6845289"/>
              <a:gd name="connsiteX47" fmla="*/ 6103285 w 6236235"/>
              <a:gd name="connsiteY47" fmla="*/ 5729142 h 6845289"/>
              <a:gd name="connsiteX48" fmla="*/ 5948177 w 6236235"/>
              <a:gd name="connsiteY48" fmla="*/ 5817379 h 6845289"/>
              <a:gd name="connsiteX49" fmla="*/ 5804148 w 6236235"/>
              <a:gd name="connsiteY49" fmla="*/ 6060029 h 6845289"/>
              <a:gd name="connsiteX50" fmla="*/ 5992493 w 6236235"/>
              <a:gd name="connsiteY50" fmla="*/ 6148266 h 6845289"/>
              <a:gd name="connsiteX51" fmla="*/ 5992493 w 6236235"/>
              <a:gd name="connsiteY51" fmla="*/ 6192384 h 6845289"/>
              <a:gd name="connsiteX52" fmla="*/ 5837385 w 6236235"/>
              <a:gd name="connsiteY52" fmla="*/ 6269590 h 6845289"/>
              <a:gd name="connsiteX53" fmla="*/ 5815227 w 6236235"/>
              <a:gd name="connsiteY53" fmla="*/ 6710772 h 6845289"/>
              <a:gd name="connsiteX54" fmla="*/ 5737673 w 6236235"/>
              <a:gd name="connsiteY54" fmla="*/ 6832097 h 6845289"/>
              <a:gd name="connsiteX55" fmla="*/ 12575 w 6236235"/>
              <a:gd name="connsiteY55" fmla="*/ 6845289 h 6845289"/>
              <a:gd name="connsiteX56" fmla="*/ 1 w 6236235"/>
              <a:gd name="connsiteY56" fmla="*/ 0 h 684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6236235" h="6845289">
                <a:moveTo>
                  <a:pt x="1" y="0"/>
                </a:moveTo>
                <a:lnTo>
                  <a:pt x="5671198" y="4809"/>
                </a:lnTo>
                <a:lnTo>
                  <a:pt x="5438536" y="324665"/>
                </a:lnTo>
                <a:lnTo>
                  <a:pt x="5527169" y="534227"/>
                </a:lnTo>
                <a:lnTo>
                  <a:pt x="5715515" y="457020"/>
                </a:lnTo>
                <a:lnTo>
                  <a:pt x="5892781" y="137163"/>
                </a:lnTo>
                <a:lnTo>
                  <a:pt x="5914940" y="148192"/>
                </a:lnTo>
                <a:lnTo>
                  <a:pt x="5892781" y="401872"/>
                </a:lnTo>
                <a:lnTo>
                  <a:pt x="6025731" y="688640"/>
                </a:lnTo>
                <a:lnTo>
                  <a:pt x="5815227" y="1195999"/>
                </a:lnTo>
                <a:lnTo>
                  <a:pt x="6236235" y="1140851"/>
                </a:lnTo>
                <a:lnTo>
                  <a:pt x="6236235" y="1173940"/>
                </a:lnTo>
                <a:lnTo>
                  <a:pt x="5715515" y="1471738"/>
                </a:lnTo>
                <a:lnTo>
                  <a:pt x="5837385" y="1659240"/>
                </a:lnTo>
                <a:lnTo>
                  <a:pt x="6158681" y="1615123"/>
                </a:lnTo>
                <a:lnTo>
                  <a:pt x="6158681" y="1626152"/>
                </a:lnTo>
                <a:lnTo>
                  <a:pt x="6081127" y="2100422"/>
                </a:lnTo>
                <a:lnTo>
                  <a:pt x="6058969" y="2100422"/>
                </a:lnTo>
                <a:lnTo>
                  <a:pt x="5649039" y="1747476"/>
                </a:lnTo>
                <a:lnTo>
                  <a:pt x="5660119" y="2067334"/>
                </a:lnTo>
                <a:lnTo>
                  <a:pt x="5781989" y="2111451"/>
                </a:lnTo>
                <a:lnTo>
                  <a:pt x="5781989" y="2133511"/>
                </a:lnTo>
                <a:lnTo>
                  <a:pt x="5671198" y="2287924"/>
                </a:lnTo>
                <a:lnTo>
                  <a:pt x="5793068" y="2464398"/>
                </a:lnTo>
                <a:lnTo>
                  <a:pt x="6025731" y="2486456"/>
                </a:lnTo>
                <a:lnTo>
                  <a:pt x="6025731" y="2508515"/>
                </a:lnTo>
                <a:lnTo>
                  <a:pt x="5826306" y="2629840"/>
                </a:lnTo>
                <a:lnTo>
                  <a:pt x="5848464" y="3004845"/>
                </a:lnTo>
                <a:lnTo>
                  <a:pt x="6202997" y="2927638"/>
                </a:lnTo>
                <a:lnTo>
                  <a:pt x="6202997" y="2938668"/>
                </a:lnTo>
                <a:lnTo>
                  <a:pt x="5848464" y="3181318"/>
                </a:lnTo>
                <a:lnTo>
                  <a:pt x="5604724" y="3721766"/>
                </a:lnTo>
                <a:lnTo>
                  <a:pt x="5671198" y="4008533"/>
                </a:lnTo>
                <a:lnTo>
                  <a:pt x="5926019" y="4107799"/>
                </a:lnTo>
                <a:lnTo>
                  <a:pt x="5926019" y="4118828"/>
                </a:lnTo>
                <a:lnTo>
                  <a:pt x="5748752" y="4273243"/>
                </a:lnTo>
                <a:lnTo>
                  <a:pt x="5837385" y="4460745"/>
                </a:lnTo>
                <a:lnTo>
                  <a:pt x="5837385" y="4482804"/>
                </a:lnTo>
                <a:lnTo>
                  <a:pt x="5682277" y="4537952"/>
                </a:lnTo>
                <a:lnTo>
                  <a:pt x="5770911" y="4780602"/>
                </a:lnTo>
                <a:lnTo>
                  <a:pt x="5682277" y="4923985"/>
                </a:lnTo>
                <a:lnTo>
                  <a:pt x="5859544" y="5276931"/>
                </a:lnTo>
                <a:lnTo>
                  <a:pt x="6036810" y="5365167"/>
                </a:lnTo>
                <a:lnTo>
                  <a:pt x="6036810" y="5398256"/>
                </a:lnTo>
                <a:lnTo>
                  <a:pt x="5826306" y="5464433"/>
                </a:lnTo>
                <a:lnTo>
                  <a:pt x="5804148" y="5762231"/>
                </a:lnTo>
                <a:lnTo>
                  <a:pt x="6092206" y="5707084"/>
                </a:lnTo>
                <a:lnTo>
                  <a:pt x="6103285" y="5729142"/>
                </a:lnTo>
                <a:lnTo>
                  <a:pt x="5948177" y="5817379"/>
                </a:lnTo>
                <a:lnTo>
                  <a:pt x="5804148" y="6060029"/>
                </a:lnTo>
                <a:lnTo>
                  <a:pt x="5992493" y="6148266"/>
                </a:lnTo>
                <a:lnTo>
                  <a:pt x="5992493" y="6192384"/>
                </a:lnTo>
                <a:lnTo>
                  <a:pt x="5837385" y="6269590"/>
                </a:lnTo>
                <a:lnTo>
                  <a:pt x="5815227" y="6710772"/>
                </a:lnTo>
                <a:lnTo>
                  <a:pt x="5737673" y="6832097"/>
                </a:lnTo>
                <a:lnTo>
                  <a:pt x="12575" y="6845289"/>
                </a:lnTo>
                <a:cubicBezTo>
                  <a:pt x="12576" y="4572482"/>
                  <a:pt x="0" y="2272808"/>
                  <a:pt x="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nb-NO"/>
              <a:t>Klikk ikonet for å legge til et bilde</a:t>
            </a:r>
            <a:endParaRPr lang="nb-NO" dirty="0"/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B52915FC-7FB9-734E-83EA-23EF63C46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  <p:sp>
        <p:nvSpPr>
          <p:cNvPr id="17" name="Rektangel 16">
            <a:extLst>
              <a:ext uri="{FF2B5EF4-FFF2-40B4-BE49-F238E27FC236}">
                <a16:creationId xmlns:a16="http://schemas.microsoft.com/office/drawing/2014/main" id="{02F897AA-DBB5-8E4A-BBB8-2E9F565E194D}"/>
              </a:ext>
            </a:extLst>
          </p:cNvPr>
          <p:cNvSpPr/>
          <p:nvPr userDrawn="1"/>
        </p:nvSpPr>
        <p:spPr>
          <a:xfrm>
            <a:off x="0" y="1625670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D83E94D-AC64-B549-AD52-CE2D11534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0763" y="1703160"/>
            <a:ext cx="5067947" cy="1119156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F198CC8-5076-C04B-A596-36B55CE6AE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10763" y="2941372"/>
            <a:ext cx="5067947" cy="350491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522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i kystlinje - sand">
    <p:bg>
      <p:bgPr>
        <a:solidFill>
          <a:srgbClr val="F9F6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ssholder for bilde 11">
            <a:extLst>
              <a:ext uri="{FF2B5EF4-FFF2-40B4-BE49-F238E27FC236}">
                <a16:creationId xmlns:a16="http://schemas.microsoft.com/office/drawing/2014/main" id="{A8D5AEB3-CE1A-2446-9ECA-5B48DF940D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8481" y="-38637"/>
            <a:ext cx="6310255" cy="6935275"/>
          </a:xfrm>
          <a:custGeom>
            <a:avLst/>
            <a:gdLst>
              <a:gd name="connsiteX0" fmla="*/ 2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 w 8950581"/>
              <a:gd name="connsiteY56" fmla="*/ 0 h 6858000"/>
              <a:gd name="connsiteX0" fmla="*/ 283337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83337 w 8950581"/>
              <a:gd name="connsiteY56" fmla="*/ 0 h 6858000"/>
              <a:gd name="connsiteX0" fmla="*/ 12881 w 8680125"/>
              <a:gd name="connsiteY0" fmla="*/ 0 h 6858000"/>
              <a:gd name="connsiteX1" fmla="*/ 8115088 w 8680125"/>
              <a:gd name="connsiteY1" fmla="*/ 17520 h 6858000"/>
              <a:gd name="connsiteX2" fmla="*/ 7882426 w 8680125"/>
              <a:gd name="connsiteY2" fmla="*/ 337376 h 6858000"/>
              <a:gd name="connsiteX3" fmla="*/ 7971059 w 8680125"/>
              <a:gd name="connsiteY3" fmla="*/ 546938 h 6858000"/>
              <a:gd name="connsiteX4" fmla="*/ 8159405 w 8680125"/>
              <a:gd name="connsiteY4" fmla="*/ 469731 h 6858000"/>
              <a:gd name="connsiteX5" fmla="*/ 8336671 w 8680125"/>
              <a:gd name="connsiteY5" fmla="*/ 149874 h 6858000"/>
              <a:gd name="connsiteX6" fmla="*/ 8358830 w 8680125"/>
              <a:gd name="connsiteY6" fmla="*/ 160903 h 6858000"/>
              <a:gd name="connsiteX7" fmla="*/ 8336671 w 8680125"/>
              <a:gd name="connsiteY7" fmla="*/ 414583 h 6858000"/>
              <a:gd name="connsiteX8" fmla="*/ 8469621 w 8680125"/>
              <a:gd name="connsiteY8" fmla="*/ 701351 h 6858000"/>
              <a:gd name="connsiteX9" fmla="*/ 8259117 w 8680125"/>
              <a:gd name="connsiteY9" fmla="*/ 1208710 h 6858000"/>
              <a:gd name="connsiteX10" fmla="*/ 8680125 w 8680125"/>
              <a:gd name="connsiteY10" fmla="*/ 1153562 h 6858000"/>
              <a:gd name="connsiteX11" fmla="*/ 8680125 w 8680125"/>
              <a:gd name="connsiteY11" fmla="*/ 1186651 h 6858000"/>
              <a:gd name="connsiteX12" fmla="*/ 8159405 w 8680125"/>
              <a:gd name="connsiteY12" fmla="*/ 1484449 h 6858000"/>
              <a:gd name="connsiteX13" fmla="*/ 8281275 w 8680125"/>
              <a:gd name="connsiteY13" fmla="*/ 1671951 h 6858000"/>
              <a:gd name="connsiteX14" fmla="*/ 8602571 w 8680125"/>
              <a:gd name="connsiteY14" fmla="*/ 1627834 h 6858000"/>
              <a:gd name="connsiteX15" fmla="*/ 8602571 w 8680125"/>
              <a:gd name="connsiteY15" fmla="*/ 1638863 h 6858000"/>
              <a:gd name="connsiteX16" fmla="*/ 8525017 w 8680125"/>
              <a:gd name="connsiteY16" fmla="*/ 2113133 h 6858000"/>
              <a:gd name="connsiteX17" fmla="*/ 8502859 w 8680125"/>
              <a:gd name="connsiteY17" fmla="*/ 2113133 h 6858000"/>
              <a:gd name="connsiteX18" fmla="*/ 8092929 w 8680125"/>
              <a:gd name="connsiteY18" fmla="*/ 1760187 h 6858000"/>
              <a:gd name="connsiteX19" fmla="*/ 8104009 w 8680125"/>
              <a:gd name="connsiteY19" fmla="*/ 2080045 h 6858000"/>
              <a:gd name="connsiteX20" fmla="*/ 8225879 w 8680125"/>
              <a:gd name="connsiteY20" fmla="*/ 2124162 h 6858000"/>
              <a:gd name="connsiteX21" fmla="*/ 8225879 w 8680125"/>
              <a:gd name="connsiteY21" fmla="*/ 2146222 h 6858000"/>
              <a:gd name="connsiteX22" fmla="*/ 8115088 w 8680125"/>
              <a:gd name="connsiteY22" fmla="*/ 2300635 h 6858000"/>
              <a:gd name="connsiteX23" fmla="*/ 8236958 w 8680125"/>
              <a:gd name="connsiteY23" fmla="*/ 2477109 h 6858000"/>
              <a:gd name="connsiteX24" fmla="*/ 8469621 w 8680125"/>
              <a:gd name="connsiteY24" fmla="*/ 2499167 h 6858000"/>
              <a:gd name="connsiteX25" fmla="*/ 8469621 w 8680125"/>
              <a:gd name="connsiteY25" fmla="*/ 2521226 h 6858000"/>
              <a:gd name="connsiteX26" fmla="*/ 8270196 w 8680125"/>
              <a:gd name="connsiteY26" fmla="*/ 2642551 h 6858000"/>
              <a:gd name="connsiteX27" fmla="*/ 8292354 w 8680125"/>
              <a:gd name="connsiteY27" fmla="*/ 3017556 h 6858000"/>
              <a:gd name="connsiteX28" fmla="*/ 8646887 w 8680125"/>
              <a:gd name="connsiteY28" fmla="*/ 2940349 h 6858000"/>
              <a:gd name="connsiteX29" fmla="*/ 8646887 w 8680125"/>
              <a:gd name="connsiteY29" fmla="*/ 2951379 h 6858000"/>
              <a:gd name="connsiteX30" fmla="*/ 8292354 w 8680125"/>
              <a:gd name="connsiteY30" fmla="*/ 3194029 h 6858000"/>
              <a:gd name="connsiteX31" fmla="*/ 8048614 w 8680125"/>
              <a:gd name="connsiteY31" fmla="*/ 3734477 h 6858000"/>
              <a:gd name="connsiteX32" fmla="*/ 8115088 w 8680125"/>
              <a:gd name="connsiteY32" fmla="*/ 4021244 h 6858000"/>
              <a:gd name="connsiteX33" fmla="*/ 8369909 w 8680125"/>
              <a:gd name="connsiteY33" fmla="*/ 4120510 h 6858000"/>
              <a:gd name="connsiteX34" fmla="*/ 8369909 w 8680125"/>
              <a:gd name="connsiteY34" fmla="*/ 4131539 h 6858000"/>
              <a:gd name="connsiteX35" fmla="*/ 8192642 w 8680125"/>
              <a:gd name="connsiteY35" fmla="*/ 4285954 h 6858000"/>
              <a:gd name="connsiteX36" fmla="*/ 8281275 w 8680125"/>
              <a:gd name="connsiteY36" fmla="*/ 4473456 h 6858000"/>
              <a:gd name="connsiteX37" fmla="*/ 8281275 w 8680125"/>
              <a:gd name="connsiteY37" fmla="*/ 4495515 h 6858000"/>
              <a:gd name="connsiteX38" fmla="*/ 8126167 w 8680125"/>
              <a:gd name="connsiteY38" fmla="*/ 4550663 h 6858000"/>
              <a:gd name="connsiteX39" fmla="*/ 8214801 w 8680125"/>
              <a:gd name="connsiteY39" fmla="*/ 4793313 h 6858000"/>
              <a:gd name="connsiteX40" fmla="*/ 8126167 w 8680125"/>
              <a:gd name="connsiteY40" fmla="*/ 4936696 h 6858000"/>
              <a:gd name="connsiteX41" fmla="*/ 8303434 w 8680125"/>
              <a:gd name="connsiteY41" fmla="*/ 5289642 h 6858000"/>
              <a:gd name="connsiteX42" fmla="*/ 8480700 w 8680125"/>
              <a:gd name="connsiteY42" fmla="*/ 5377878 h 6858000"/>
              <a:gd name="connsiteX43" fmla="*/ 8480700 w 8680125"/>
              <a:gd name="connsiteY43" fmla="*/ 5410967 h 6858000"/>
              <a:gd name="connsiteX44" fmla="*/ 8270196 w 8680125"/>
              <a:gd name="connsiteY44" fmla="*/ 5477144 h 6858000"/>
              <a:gd name="connsiteX45" fmla="*/ 8248038 w 8680125"/>
              <a:gd name="connsiteY45" fmla="*/ 5774942 h 6858000"/>
              <a:gd name="connsiteX46" fmla="*/ 8536096 w 8680125"/>
              <a:gd name="connsiteY46" fmla="*/ 5719795 h 6858000"/>
              <a:gd name="connsiteX47" fmla="*/ 8547175 w 8680125"/>
              <a:gd name="connsiteY47" fmla="*/ 5741853 h 6858000"/>
              <a:gd name="connsiteX48" fmla="*/ 8392067 w 8680125"/>
              <a:gd name="connsiteY48" fmla="*/ 5830090 h 6858000"/>
              <a:gd name="connsiteX49" fmla="*/ 8248038 w 8680125"/>
              <a:gd name="connsiteY49" fmla="*/ 6072740 h 6858000"/>
              <a:gd name="connsiteX50" fmla="*/ 8436383 w 8680125"/>
              <a:gd name="connsiteY50" fmla="*/ 6160977 h 6858000"/>
              <a:gd name="connsiteX51" fmla="*/ 8436383 w 8680125"/>
              <a:gd name="connsiteY51" fmla="*/ 6205095 h 6858000"/>
              <a:gd name="connsiteX52" fmla="*/ 8281275 w 8680125"/>
              <a:gd name="connsiteY52" fmla="*/ 6282301 h 6858000"/>
              <a:gd name="connsiteX53" fmla="*/ 8259117 w 8680125"/>
              <a:gd name="connsiteY53" fmla="*/ 6723483 h 6858000"/>
              <a:gd name="connsiteX54" fmla="*/ 8181563 w 8680125"/>
              <a:gd name="connsiteY54" fmla="*/ 6844808 h 6858000"/>
              <a:gd name="connsiteX55" fmla="*/ 0 w 8680125"/>
              <a:gd name="connsiteY55" fmla="*/ 6858000 h 6858000"/>
              <a:gd name="connsiteX56" fmla="*/ 12881 w 8680125"/>
              <a:gd name="connsiteY56" fmla="*/ 0 h 6858000"/>
              <a:gd name="connsiteX0" fmla="*/ 2443891 w 8680125"/>
              <a:gd name="connsiteY0" fmla="*/ 0 h 6845289"/>
              <a:gd name="connsiteX1" fmla="*/ 8115088 w 8680125"/>
              <a:gd name="connsiteY1" fmla="*/ 4809 h 6845289"/>
              <a:gd name="connsiteX2" fmla="*/ 7882426 w 8680125"/>
              <a:gd name="connsiteY2" fmla="*/ 324665 h 6845289"/>
              <a:gd name="connsiteX3" fmla="*/ 7971059 w 8680125"/>
              <a:gd name="connsiteY3" fmla="*/ 534227 h 6845289"/>
              <a:gd name="connsiteX4" fmla="*/ 8159405 w 8680125"/>
              <a:gd name="connsiteY4" fmla="*/ 457020 h 6845289"/>
              <a:gd name="connsiteX5" fmla="*/ 8336671 w 8680125"/>
              <a:gd name="connsiteY5" fmla="*/ 137163 h 6845289"/>
              <a:gd name="connsiteX6" fmla="*/ 8358830 w 8680125"/>
              <a:gd name="connsiteY6" fmla="*/ 148192 h 6845289"/>
              <a:gd name="connsiteX7" fmla="*/ 8336671 w 8680125"/>
              <a:gd name="connsiteY7" fmla="*/ 401872 h 6845289"/>
              <a:gd name="connsiteX8" fmla="*/ 8469621 w 8680125"/>
              <a:gd name="connsiteY8" fmla="*/ 688640 h 6845289"/>
              <a:gd name="connsiteX9" fmla="*/ 8259117 w 8680125"/>
              <a:gd name="connsiteY9" fmla="*/ 1195999 h 6845289"/>
              <a:gd name="connsiteX10" fmla="*/ 8680125 w 8680125"/>
              <a:gd name="connsiteY10" fmla="*/ 1140851 h 6845289"/>
              <a:gd name="connsiteX11" fmla="*/ 8680125 w 8680125"/>
              <a:gd name="connsiteY11" fmla="*/ 1173940 h 6845289"/>
              <a:gd name="connsiteX12" fmla="*/ 8159405 w 8680125"/>
              <a:gd name="connsiteY12" fmla="*/ 1471738 h 6845289"/>
              <a:gd name="connsiteX13" fmla="*/ 8281275 w 8680125"/>
              <a:gd name="connsiteY13" fmla="*/ 1659240 h 6845289"/>
              <a:gd name="connsiteX14" fmla="*/ 8602571 w 8680125"/>
              <a:gd name="connsiteY14" fmla="*/ 1615123 h 6845289"/>
              <a:gd name="connsiteX15" fmla="*/ 8602571 w 8680125"/>
              <a:gd name="connsiteY15" fmla="*/ 1626152 h 6845289"/>
              <a:gd name="connsiteX16" fmla="*/ 8525017 w 8680125"/>
              <a:gd name="connsiteY16" fmla="*/ 2100422 h 6845289"/>
              <a:gd name="connsiteX17" fmla="*/ 8502859 w 8680125"/>
              <a:gd name="connsiteY17" fmla="*/ 2100422 h 6845289"/>
              <a:gd name="connsiteX18" fmla="*/ 8092929 w 8680125"/>
              <a:gd name="connsiteY18" fmla="*/ 1747476 h 6845289"/>
              <a:gd name="connsiteX19" fmla="*/ 8104009 w 8680125"/>
              <a:gd name="connsiteY19" fmla="*/ 2067334 h 6845289"/>
              <a:gd name="connsiteX20" fmla="*/ 8225879 w 8680125"/>
              <a:gd name="connsiteY20" fmla="*/ 2111451 h 6845289"/>
              <a:gd name="connsiteX21" fmla="*/ 8225879 w 8680125"/>
              <a:gd name="connsiteY21" fmla="*/ 2133511 h 6845289"/>
              <a:gd name="connsiteX22" fmla="*/ 8115088 w 8680125"/>
              <a:gd name="connsiteY22" fmla="*/ 2287924 h 6845289"/>
              <a:gd name="connsiteX23" fmla="*/ 8236958 w 8680125"/>
              <a:gd name="connsiteY23" fmla="*/ 2464398 h 6845289"/>
              <a:gd name="connsiteX24" fmla="*/ 8469621 w 8680125"/>
              <a:gd name="connsiteY24" fmla="*/ 2486456 h 6845289"/>
              <a:gd name="connsiteX25" fmla="*/ 8469621 w 8680125"/>
              <a:gd name="connsiteY25" fmla="*/ 2508515 h 6845289"/>
              <a:gd name="connsiteX26" fmla="*/ 8270196 w 8680125"/>
              <a:gd name="connsiteY26" fmla="*/ 2629840 h 6845289"/>
              <a:gd name="connsiteX27" fmla="*/ 8292354 w 8680125"/>
              <a:gd name="connsiteY27" fmla="*/ 3004845 h 6845289"/>
              <a:gd name="connsiteX28" fmla="*/ 8646887 w 8680125"/>
              <a:gd name="connsiteY28" fmla="*/ 2927638 h 6845289"/>
              <a:gd name="connsiteX29" fmla="*/ 8646887 w 8680125"/>
              <a:gd name="connsiteY29" fmla="*/ 2938668 h 6845289"/>
              <a:gd name="connsiteX30" fmla="*/ 8292354 w 8680125"/>
              <a:gd name="connsiteY30" fmla="*/ 3181318 h 6845289"/>
              <a:gd name="connsiteX31" fmla="*/ 8048614 w 8680125"/>
              <a:gd name="connsiteY31" fmla="*/ 3721766 h 6845289"/>
              <a:gd name="connsiteX32" fmla="*/ 8115088 w 8680125"/>
              <a:gd name="connsiteY32" fmla="*/ 4008533 h 6845289"/>
              <a:gd name="connsiteX33" fmla="*/ 8369909 w 8680125"/>
              <a:gd name="connsiteY33" fmla="*/ 4107799 h 6845289"/>
              <a:gd name="connsiteX34" fmla="*/ 8369909 w 8680125"/>
              <a:gd name="connsiteY34" fmla="*/ 4118828 h 6845289"/>
              <a:gd name="connsiteX35" fmla="*/ 8192642 w 8680125"/>
              <a:gd name="connsiteY35" fmla="*/ 4273243 h 6845289"/>
              <a:gd name="connsiteX36" fmla="*/ 8281275 w 8680125"/>
              <a:gd name="connsiteY36" fmla="*/ 4460745 h 6845289"/>
              <a:gd name="connsiteX37" fmla="*/ 8281275 w 8680125"/>
              <a:gd name="connsiteY37" fmla="*/ 4482804 h 6845289"/>
              <a:gd name="connsiteX38" fmla="*/ 8126167 w 8680125"/>
              <a:gd name="connsiteY38" fmla="*/ 4537952 h 6845289"/>
              <a:gd name="connsiteX39" fmla="*/ 8214801 w 8680125"/>
              <a:gd name="connsiteY39" fmla="*/ 4780602 h 6845289"/>
              <a:gd name="connsiteX40" fmla="*/ 8126167 w 8680125"/>
              <a:gd name="connsiteY40" fmla="*/ 4923985 h 6845289"/>
              <a:gd name="connsiteX41" fmla="*/ 8303434 w 8680125"/>
              <a:gd name="connsiteY41" fmla="*/ 5276931 h 6845289"/>
              <a:gd name="connsiteX42" fmla="*/ 8480700 w 8680125"/>
              <a:gd name="connsiteY42" fmla="*/ 5365167 h 6845289"/>
              <a:gd name="connsiteX43" fmla="*/ 8480700 w 8680125"/>
              <a:gd name="connsiteY43" fmla="*/ 5398256 h 6845289"/>
              <a:gd name="connsiteX44" fmla="*/ 8270196 w 8680125"/>
              <a:gd name="connsiteY44" fmla="*/ 5464433 h 6845289"/>
              <a:gd name="connsiteX45" fmla="*/ 8248038 w 8680125"/>
              <a:gd name="connsiteY45" fmla="*/ 5762231 h 6845289"/>
              <a:gd name="connsiteX46" fmla="*/ 8536096 w 8680125"/>
              <a:gd name="connsiteY46" fmla="*/ 5707084 h 6845289"/>
              <a:gd name="connsiteX47" fmla="*/ 8547175 w 8680125"/>
              <a:gd name="connsiteY47" fmla="*/ 5729142 h 6845289"/>
              <a:gd name="connsiteX48" fmla="*/ 8392067 w 8680125"/>
              <a:gd name="connsiteY48" fmla="*/ 5817379 h 6845289"/>
              <a:gd name="connsiteX49" fmla="*/ 8248038 w 8680125"/>
              <a:gd name="connsiteY49" fmla="*/ 6060029 h 6845289"/>
              <a:gd name="connsiteX50" fmla="*/ 8436383 w 8680125"/>
              <a:gd name="connsiteY50" fmla="*/ 6148266 h 6845289"/>
              <a:gd name="connsiteX51" fmla="*/ 8436383 w 8680125"/>
              <a:gd name="connsiteY51" fmla="*/ 6192384 h 6845289"/>
              <a:gd name="connsiteX52" fmla="*/ 8281275 w 8680125"/>
              <a:gd name="connsiteY52" fmla="*/ 6269590 h 6845289"/>
              <a:gd name="connsiteX53" fmla="*/ 8259117 w 8680125"/>
              <a:gd name="connsiteY53" fmla="*/ 6710772 h 6845289"/>
              <a:gd name="connsiteX54" fmla="*/ 8181563 w 8680125"/>
              <a:gd name="connsiteY54" fmla="*/ 6832097 h 6845289"/>
              <a:gd name="connsiteX55" fmla="*/ 0 w 8680125"/>
              <a:gd name="connsiteY55" fmla="*/ 6845289 h 6845289"/>
              <a:gd name="connsiteX56" fmla="*/ 2443891 w 8680125"/>
              <a:gd name="connsiteY56" fmla="*/ 0 h 6845289"/>
              <a:gd name="connsiteX0" fmla="*/ 1 w 6236235"/>
              <a:gd name="connsiteY0" fmla="*/ 0 h 6845289"/>
              <a:gd name="connsiteX1" fmla="*/ 5671198 w 6236235"/>
              <a:gd name="connsiteY1" fmla="*/ 4809 h 6845289"/>
              <a:gd name="connsiteX2" fmla="*/ 5438536 w 6236235"/>
              <a:gd name="connsiteY2" fmla="*/ 324665 h 6845289"/>
              <a:gd name="connsiteX3" fmla="*/ 5527169 w 6236235"/>
              <a:gd name="connsiteY3" fmla="*/ 534227 h 6845289"/>
              <a:gd name="connsiteX4" fmla="*/ 5715515 w 6236235"/>
              <a:gd name="connsiteY4" fmla="*/ 457020 h 6845289"/>
              <a:gd name="connsiteX5" fmla="*/ 5892781 w 6236235"/>
              <a:gd name="connsiteY5" fmla="*/ 137163 h 6845289"/>
              <a:gd name="connsiteX6" fmla="*/ 5914940 w 6236235"/>
              <a:gd name="connsiteY6" fmla="*/ 148192 h 6845289"/>
              <a:gd name="connsiteX7" fmla="*/ 5892781 w 6236235"/>
              <a:gd name="connsiteY7" fmla="*/ 401872 h 6845289"/>
              <a:gd name="connsiteX8" fmla="*/ 6025731 w 6236235"/>
              <a:gd name="connsiteY8" fmla="*/ 688640 h 6845289"/>
              <a:gd name="connsiteX9" fmla="*/ 5815227 w 6236235"/>
              <a:gd name="connsiteY9" fmla="*/ 1195999 h 6845289"/>
              <a:gd name="connsiteX10" fmla="*/ 6236235 w 6236235"/>
              <a:gd name="connsiteY10" fmla="*/ 1140851 h 6845289"/>
              <a:gd name="connsiteX11" fmla="*/ 6236235 w 6236235"/>
              <a:gd name="connsiteY11" fmla="*/ 1173940 h 6845289"/>
              <a:gd name="connsiteX12" fmla="*/ 5715515 w 6236235"/>
              <a:gd name="connsiteY12" fmla="*/ 1471738 h 6845289"/>
              <a:gd name="connsiteX13" fmla="*/ 5837385 w 6236235"/>
              <a:gd name="connsiteY13" fmla="*/ 1659240 h 6845289"/>
              <a:gd name="connsiteX14" fmla="*/ 6158681 w 6236235"/>
              <a:gd name="connsiteY14" fmla="*/ 1615123 h 6845289"/>
              <a:gd name="connsiteX15" fmla="*/ 6158681 w 6236235"/>
              <a:gd name="connsiteY15" fmla="*/ 1626152 h 6845289"/>
              <a:gd name="connsiteX16" fmla="*/ 6081127 w 6236235"/>
              <a:gd name="connsiteY16" fmla="*/ 2100422 h 6845289"/>
              <a:gd name="connsiteX17" fmla="*/ 6058969 w 6236235"/>
              <a:gd name="connsiteY17" fmla="*/ 2100422 h 6845289"/>
              <a:gd name="connsiteX18" fmla="*/ 5649039 w 6236235"/>
              <a:gd name="connsiteY18" fmla="*/ 1747476 h 6845289"/>
              <a:gd name="connsiteX19" fmla="*/ 5660119 w 6236235"/>
              <a:gd name="connsiteY19" fmla="*/ 2067334 h 6845289"/>
              <a:gd name="connsiteX20" fmla="*/ 5781989 w 6236235"/>
              <a:gd name="connsiteY20" fmla="*/ 2111451 h 6845289"/>
              <a:gd name="connsiteX21" fmla="*/ 5781989 w 6236235"/>
              <a:gd name="connsiteY21" fmla="*/ 2133511 h 6845289"/>
              <a:gd name="connsiteX22" fmla="*/ 5671198 w 6236235"/>
              <a:gd name="connsiteY22" fmla="*/ 2287924 h 6845289"/>
              <a:gd name="connsiteX23" fmla="*/ 5793068 w 6236235"/>
              <a:gd name="connsiteY23" fmla="*/ 2464398 h 6845289"/>
              <a:gd name="connsiteX24" fmla="*/ 6025731 w 6236235"/>
              <a:gd name="connsiteY24" fmla="*/ 2486456 h 6845289"/>
              <a:gd name="connsiteX25" fmla="*/ 6025731 w 6236235"/>
              <a:gd name="connsiteY25" fmla="*/ 2508515 h 6845289"/>
              <a:gd name="connsiteX26" fmla="*/ 5826306 w 6236235"/>
              <a:gd name="connsiteY26" fmla="*/ 2629840 h 6845289"/>
              <a:gd name="connsiteX27" fmla="*/ 5848464 w 6236235"/>
              <a:gd name="connsiteY27" fmla="*/ 3004845 h 6845289"/>
              <a:gd name="connsiteX28" fmla="*/ 6202997 w 6236235"/>
              <a:gd name="connsiteY28" fmla="*/ 2927638 h 6845289"/>
              <a:gd name="connsiteX29" fmla="*/ 6202997 w 6236235"/>
              <a:gd name="connsiteY29" fmla="*/ 2938668 h 6845289"/>
              <a:gd name="connsiteX30" fmla="*/ 5848464 w 6236235"/>
              <a:gd name="connsiteY30" fmla="*/ 3181318 h 6845289"/>
              <a:gd name="connsiteX31" fmla="*/ 5604724 w 6236235"/>
              <a:gd name="connsiteY31" fmla="*/ 3721766 h 6845289"/>
              <a:gd name="connsiteX32" fmla="*/ 5671198 w 6236235"/>
              <a:gd name="connsiteY32" fmla="*/ 4008533 h 6845289"/>
              <a:gd name="connsiteX33" fmla="*/ 5926019 w 6236235"/>
              <a:gd name="connsiteY33" fmla="*/ 4107799 h 6845289"/>
              <a:gd name="connsiteX34" fmla="*/ 5926019 w 6236235"/>
              <a:gd name="connsiteY34" fmla="*/ 4118828 h 6845289"/>
              <a:gd name="connsiteX35" fmla="*/ 5748752 w 6236235"/>
              <a:gd name="connsiteY35" fmla="*/ 4273243 h 6845289"/>
              <a:gd name="connsiteX36" fmla="*/ 5837385 w 6236235"/>
              <a:gd name="connsiteY36" fmla="*/ 4460745 h 6845289"/>
              <a:gd name="connsiteX37" fmla="*/ 5837385 w 6236235"/>
              <a:gd name="connsiteY37" fmla="*/ 4482804 h 6845289"/>
              <a:gd name="connsiteX38" fmla="*/ 5682277 w 6236235"/>
              <a:gd name="connsiteY38" fmla="*/ 4537952 h 6845289"/>
              <a:gd name="connsiteX39" fmla="*/ 5770911 w 6236235"/>
              <a:gd name="connsiteY39" fmla="*/ 4780602 h 6845289"/>
              <a:gd name="connsiteX40" fmla="*/ 5682277 w 6236235"/>
              <a:gd name="connsiteY40" fmla="*/ 4923985 h 6845289"/>
              <a:gd name="connsiteX41" fmla="*/ 5859544 w 6236235"/>
              <a:gd name="connsiteY41" fmla="*/ 5276931 h 6845289"/>
              <a:gd name="connsiteX42" fmla="*/ 6036810 w 6236235"/>
              <a:gd name="connsiteY42" fmla="*/ 5365167 h 6845289"/>
              <a:gd name="connsiteX43" fmla="*/ 6036810 w 6236235"/>
              <a:gd name="connsiteY43" fmla="*/ 5398256 h 6845289"/>
              <a:gd name="connsiteX44" fmla="*/ 5826306 w 6236235"/>
              <a:gd name="connsiteY44" fmla="*/ 5464433 h 6845289"/>
              <a:gd name="connsiteX45" fmla="*/ 5804148 w 6236235"/>
              <a:gd name="connsiteY45" fmla="*/ 5762231 h 6845289"/>
              <a:gd name="connsiteX46" fmla="*/ 6092206 w 6236235"/>
              <a:gd name="connsiteY46" fmla="*/ 5707084 h 6845289"/>
              <a:gd name="connsiteX47" fmla="*/ 6103285 w 6236235"/>
              <a:gd name="connsiteY47" fmla="*/ 5729142 h 6845289"/>
              <a:gd name="connsiteX48" fmla="*/ 5948177 w 6236235"/>
              <a:gd name="connsiteY48" fmla="*/ 5817379 h 6845289"/>
              <a:gd name="connsiteX49" fmla="*/ 5804148 w 6236235"/>
              <a:gd name="connsiteY49" fmla="*/ 6060029 h 6845289"/>
              <a:gd name="connsiteX50" fmla="*/ 5992493 w 6236235"/>
              <a:gd name="connsiteY50" fmla="*/ 6148266 h 6845289"/>
              <a:gd name="connsiteX51" fmla="*/ 5992493 w 6236235"/>
              <a:gd name="connsiteY51" fmla="*/ 6192384 h 6845289"/>
              <a:gd name="connsiteX52" fmla="*/ 5837385 w 6236235"/>
              <a:gd name="connsiteY52" fmla="*/ 6269590 h 6845289"/>
              <a:gd name="connsiteX53" fmla="*/ 5815227 w 6236235"/>
              <a:gd name="connsiteY53" fmla="*/ 6710772 h 6845289"/>
              <a:gd name="connsiteX54" fmla="*/ 5737673 w 6236235"/>
              <a:gd name="connsiteY54" fmla="*/ 6832097 h 6845289"/>
              <a:gd name="connsiteX55" fmla="*/ 12575 w 6236235"/>
              <a:gd name="connsiteY55" fmla="*/ 6845289 h 6845289"/>
              <a:gd name="connsiteX56" fmla="*/ 1 w 6236235"/>
              <a:gd name="connsiteY56" fmla="*/ 0 h 684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6236235" h="6845289">
                <a:moveTo>
                  <a:pt x="1" y="0"/>
                </a:moveTo>
                <a:lnTo>
                  <a:pt x="5671198" y="4809"/>
                </a:lnTo>
                <a:lnTo>
                  <a:pt x="5438536" y="324665"/>
                </a:lnTo>
                <a:lnTo>
                  <a:pt x="5527169" y="534227"/>
                </a:lnTo>
                <a:lnTo>
                  <a:pt x="5715515" y="457020"/>
                </a:lnTo>
                <a:lnTo>
                  <a:pt x="5892781" y="137163"/>
                </a:lnTo>
                <a:lnTo>
                  <a:pt x="5914940" y="148192"/>
                </a:lnTo>
                <a:lnTo>
                  <a:pt x="5892781" y="401872"/>
                </a:lnTo>
                <a:lnTo>
                  <a:pt x="6025731" y="688640"/>
                </a:lnTo>
                <a:lnTo>
                  <a:pt x="5815227" y="1195999"/>
                </a:lnTo>
                <a:lnTo>
                  <a:pt x="6236235" y="1140851"/>
                </a:lnTo>
                <a:lnTo>
                  <a:pt x="6236235" y="1173940"/>
                </a:lnTo>
                <a:lnTo>
                  <a:pt x="5715515" y="1471738"/>
                </a:lnTo>
                <a:lnTo>
                  <a:pt x="5837385" y="1659240"/>
                </a:lnTo>
                <a:lnTo>
                  <a:pt x="6158681" y="1615123"/>
                </a:lnTo>
                <a:lnTo>
                  <a:pt x="6158681" y="1626152"/>
                </a:lnTo>
                <a:lnTo>
                  <a:pt x="6081127" y="2100422"/>
                </a:lnTo>
                <a:lnTo>
                  <a:pt x="6058969" y="2100422"/>
                </a:lnTo>
                <a:lnTo>
                  <a:pt x="5649039" y="1747476"/>
                </a:lnTo>
                <a:lnTo>
                  <a:pt x="5660119" y="2067334"/>
                </a:lnTo>
                <a:lnTo>
                  <a:pt x="5781989" y="2111451"/>
                </a:lnTo>
                <a:lnTo>
                  <a:pt x="5781989" y="2133511"/>
                </a:lnTo>
                <a:lnTo>
                  <a:pt x="5671198" y="2287924"/>
                </a:lnTo>
                <a:lnTo>
                  <a:pt x="5793068" y="2464398"/>
                </a:lnTo>
                <a:lnTo>
                  <a:pt x="6025731" y="2486456"/>
                </a:lnTo>
                <a:lnTo>
                  <a:pt x="6025731" y="2508515"/>
                </a:lnTo>
                <a:lnTo>
                  <a:pt x="5826306" y="2629840"/>
                </a:lnTo>
                <a:lnTo>
                  <a:pt x="5848464" y="3004845"/>
                </a:lnTo>
                <a:lnTo>
                  <a:pt x="6202997" y="2927638"/>
                </a:lnTo>
                <a:lnTo>
                  <a:pt x="6202997" y="2938668"/>
                </a:lnTo>
                <a:lnTo>
                  <a:pt x="5848464" y="3181318"/>
                </a:lnTo>
                <a:lnTo>
                  <a:pt x="5604724" y="3721766"/>
                </a:lnTo>
                <a:lnTo>
                  <a:pt x="5671198" y="4008533"/>
                </a:lnTo>
                <a:lnTo>
                  <a:pt x="5926019" y="4107799"/>
                </a:lnTo>
                <a:lnTo>
                  <a:pt x="5926019" y="4118828"/>
                </a:lnTo>
                <a:lnTo>
                  <a:pt x="5748752" y="4273243"/>
                </a:lnTo>
                <a:lnTo>
                  <a:pt x="5837385" y="4460745"/>
                </a:lnTo>
                <a:lnTo>
                  <a:pt x="5837385" y="4482804"/>
                </a:lnTo>
                <a:lnTo>
                  <a:pt x="5682277" y="4537952"/>
                </a:lnTo>
                <a:lnTo>
                  <a:pt x="5770911" y="4780602"/>
                </a:lnTo>
                <a:lnTo>
                  <a:pt x="5682277" y="4923985"/>
                </a:lnTo>
                <a:lnTo>
                  <a:pt x="5859544" y="5276931"/>
                </a:lnTo>
                <a:lnTo>
                  <a:pt x="6036810" y="5365167"/>
                </a:lnTo>
                <a:lnTo>
                  <a:pt x="6036810" y="5398256"/>
                </a:lnTo>
                <a:lnTo>
                  <a:pt x="5826306" y="5464433"/>
                </a:lnTo>
                <a:lnTo>
                  <a:pt x="5804148" y="5762231"/>
                </a:lnTo>
                <a:lnTo>
                  <a:pt x="6092206" y="5707084"/>
                </a:lnTo>
                <a:lnTo>
                  <a:pt x="6103285" y="5729142"/>
                </a:lnTo>
                <a:lnTo>
                  <a:pt x="5948177" y="5817379"/>
                </a:lnTo>
                <a:lnTo>
                  <a:pt x="5804148" y="6060029"/>
                </a:lnTo>
                <a:lnTo>
                  <a:pt x="5992493" y="6148266"/>
                </a:lnTo>
                <a:lnTo>
                  <a:pt x="5992493" y="6192384"/>
                </a:lnTo>
                <a:lnTo>
                  <a:pt x="5837385" y="6269590"/>
                </a:lnTo>
                <a:lnTo>
                  <a:pt x="5815227" y="6710772"/>
                </a:lnTo>
                <a:lnTo>
                  <a:pt x="5737673" y="6832097"/>
                </a:lnTo>
                <a:lnTo>
                  <a:pt x="12575" y="6845289"/>
                </a:lnTo>
                <a:cubicBezTo>
                  <a:pt x="12576" y="4572482"/>
                  <a:pt x="0" y="2272808"/>
                  <a:pt x="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nb-NO"/>
              <a:t>Klikk ikonet for å legge til et bilde</a:t>
            </a:r>
            <a:endParaRPr lang="nb-NO" dirty="0"/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B52915FC-7FB9-734E-83EA-23EF63C46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  <p:sp>
        <p:nvSpPr>
          <p:cNvPr id="17" name="Rektangel 16">
            <a:extLst>
              <a:ext uri="{FF2B5EF4-FFF2-40B4-BE49-F238E27FC236}">
                <a16:creationId xmlns:a16="http://schemas.microsoft.com/office/drawing/2014/main" id="{02F897AA-DBB5-8E4A-BBB8-2E9F565E194D}"/>
              </a:ext>
            </a:extLst>
          </p:cNvPr>
          <p:cNvSpPr/>
          <p:nvPr userDrawn="1"/>
        </p:nvSpPr>
        <p:spPr>
          <a:xfrm>
            <a:off x="0" y="1625670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D83E94D-AC64-B549-AD52-CE2D11534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0763" y="1703160"/>
            <a:ext cx="5067947" cy="1119156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F198CC8-5076-C04B-A596-36B55CE6AE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10763" y="2941372"/>
            <a:ext cx="5067947" cy="350491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886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nstrejustert bilde - hvi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23113" cy="6858000"/>
          </a:xfrm>
          <a:noFill/>
        </p:spPr>
        <p:txBody>
          <a:bodyPr/>
          <a:lstStyle/>
          <a:p>
            <a:r>
              <a:rPr lang="nb-NO"/>
              <a:t>Klikk ikonet for å legge til et bilde</a:t>
            </a:r>
            <a:endParaRPr lang="nb-NO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0763" y="1703160"/>
            <a:ext cx="5067947" cy="1119156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10763" y="2941372"/>
            <a:ext cx="5067947" cy="350491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04254024-CD8A-1449-A4DF-57579E3C3BF2}"/>
              </a:ext>
            </a:extLst>
          </p:cNvPr>
          <p:cNvSpPr/>
          <p:nvPr userDrawn="1"/>
        </p:nvSpPr>
        <p:spPr>
          <a:xfrm>
            <a:off x="6023113" y="1625670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AA91182E-892B-424B-9E90-077598F99A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365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nstrejustert bilde - sand">
    <p:bg>
      <p:bgPr>
        <a:solidFill>
          <a:srgbClr val="F9F6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23113" cy="6858000"/>
          </a:xfrm>
          <a:noFill/>
        </p:spPr>
        <p:txBody>
          <a:bodyPr/>
          <a:lstStyle/>
          <a:p>
            <a:r>
              <a:rPr lang="nb-NO"/>
              <a:t>Klikk ikonet for å legge til et bilde</a:t>
            </a:r>
            <a:endParaRPr lang="nb-NO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0763" y="1703160"/>
            <a:ext cx="5067947" cy="1119156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10763" y="2941372"/>
            <a:ext cx="5067947" cy="350491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04254024-CD8A-1449-A4DF-57579E3C3BF2}"/>
              </a:ext>
            </a:extLst>
          </p:cNvPr>
          <p:cNvSpPr/>
          <p:nvPr userDrawn="1"/>
        </p:nvSpPr>
        <p:spPr>
          <a:xfrm>
            <a:off x="6023113" y="1625670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AA91182E-892B-424B-9E90-077598F99A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67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bilder i bunn - hvi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5">
            <a:extLst>
              <a:ext uri="{FF2B5EF4-FFF2-40B4-BE49-F238E27FC236}">
                <a16:creationId xmlns:a16="http://schemas.microsoft.com/office/drawing/2014/main" id="{9765B05A-4E08-6340-AD25-E61688F0AF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79331" y="3921936"/>
            <a:ext cx="6112669" cy="2936063"/>
          </a:xfrm>
        </p:spPr>
        <p:txBody>
          <a:bodyPr/>
          <a:lstStyle/>
          <a:p>
            <a:r>
              <a:rPr lang="nb-NO"/>
              <a:t>Klikk ikonet for å legge til et bilde</a:t>
            </a:r>
          </a:p>
        </p:txBody>
      </p:sp>
      <p:sp>
        <p:nvSpPr>
          <p:cNvPr id="9" name="Plassholder for bilde 5">
            <a:extLst>
              <a:ext uri="{FF2B5EF4-FFF2-40B4-BE49-F238E27FC236}">
                <a16:creationId xmlns:a16="http://schemas.microsoft.com/office/drawing/2014/main" id="{2EC3B936-D79A-8143-941C-657981A4F2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921937"/>
            <a:ext cx="6079331" cy="2936062"/>
          </a:xfrm>
        </p:spPr>
        <p:txBody>
          <a:bodyPr/>
          <a:lstStyle/>
          <a:p>
            <a:r>
              <a:rPr lang="nb-NO"/>
              <a:t>Klikk ikonet for å legge til et bilde</a:t>
            </a:r>
            <a:endParaRPr lang="nb-NO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D8D396A-6252-794C-A826-E9B08AD19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797101"/>
            <a:ext cx="11006400" cy="1849498"/>
          </a:xfrm>
        </p:spPr>
        <p:txBody>
          <a:bodyPr numCol="3" spcCol="288000">
            <a:normAutofit/>
          </a:bodyPr>
          <a:lstStyle>
            <a:lvl1pPr marL="0" indent="0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C526625-AA06-3445-B9E2-644C0B930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772732"/>
            <a:ext cx="9649825" cy="945878"/>
          </a:xfrm>
        </p:spPr>
        <p:txBody>
          <a:bodyPr/>
          <a:lstStyle>
            <a:lvl1pPr>
              <a:defRPr b="1">
                <a:solidFill>
                  <a:srgbClr val="000664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2DD4F376-AA4D-8C48-BD88-87DE37311CC9}"/>
              </a:ext>
            </a:extLst>
          </p:cNvPr>
          <p:cNvSpPr/>
          <p:nvPr userDrawn="1"/>
        </p:nvSpPr>
        <p:spPr>
          <a:xfrm>
            <a:off x="0" y="637125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6" name="Bilde 15">
            <a:extLst>
              <a:ext uri="{FF2B5EF4-FFF2-40B4-BE49-F238E27FC236}">
                <a16:creationId xmlns:a16="http://schemas.microsoft.com/office/drawing/2014/main" id="{2CE9274A-EB6A-694E-B8C2-C6F4FE9827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206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bilder i bunn - sand">
    <p:bg>
      <p:bgPr>
        <a:solidFill>
          <a:srgbClr val="F9F6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5">
            <a:extLst>
              <a:ext uri="{FF2B5EF4-FFF2-40B4-BE49-F238E27FC236}">
                <a16:creationId xmlns:a16="http://schemas.microsoft.com/office/drawing/2014/main" id="{9765B05A-4E08-6340-AD25-E61688F0AF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79331" y="3921936"/>
            <a:ext cx="6112669" cy="2936063"/>
          </a:xfrm>
        </p:spPr>
        <p:txBody>
          <a:bodyPr/>
          <a:lstStyle/>
          <a:p>
            <a:r>
              <a:rPr lang="nb-NO"/>
              <a:t>Klikk ikonet for å legge til et bilde</a:t>
            </a:r>
          </a:p>
        </p:txBody>
      </p:sp>
      <p:sp>
        <p:nvSpPr>
          <p:cNvPr id="9" name="Plassholder for bilde 5">
            <a:extLst>
              <a:ext uri="{FF2B5EF4-FFF2-40B4-BE49-F238E27FC236}">
                <a16:creationId xmlns:a16="http://schemas.microsoft.com/office/drawing/2014/main" id="{2EC3B936-D79A-8143-941C-657981A4F2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921937"/>
            <a:ext cx="6079331" cy="2936062"/>
          </a:xfrm>
        </p:spPr>
        <p:txBody>
          <a:bodyPr/>
          <a:lstStyle/>
          <a:p>
            <a:r>
              <a:rPr lang="nb-NO"/>
              <a:t>Klikk ikonet for å legge til et bilde</a:t>
            </a:r>
            <a:endParaRPr lang="nb-NO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D8D396A-6252-794C-A826-E9B08AD19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797101"/>
            <a:ext cx="11006400" cy="1849498"/>
          </a:xfrm>
        </p:spPr>
        <p:txBody>
          <a:bodyPr numCol="2" spcCol="288000">
            <a:normAutofit/>
          </a:bodyPr>
          <a:lstStyle>
            <a:lvl1pPr marL="0" indent="0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C526625-AA06-3445-B9E2-644C0B930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772732"/>
            <a:ext cx="9649825" cy="945878"/>
          </a:xfrm>
        </p:spPr>
        <p:txBody>
          <a:bodyPr/>
          <a:lstStyle>
            <a:lvl1pPr>
              <a:defRPr b="1">
                <a:solidFill>
                  <a:srgbClr val="000664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2DD4F376-AA4D-8C48-BD88-87DE37311CC9}"/>
              </a:ext>
            </a:extLst>
          </p:cNvPr>
          <p:cNvSpPr/>
          <p:nvPr userDrawn="1"/>
        </p:nvSpPr>
        <p:spPr>
          <a:xfrm>
            <a:off x="0" y="637125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6" name="Bilde 15">
            <a:extLst>
              <a:ext uri="{FF2B5EF4-FFF2-40B4-BE49-F238E27FC236}">
                <a16:creationId xmlns:a16="http://schemas.microsoft.com/office/drawing/2014/main" id="{2CE9274A-EB6A-694E-B8C2-C6F4FE9827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652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uttbilde">
    <p:bg>
      <p:bgPr>
        <a:solidFill>
          <a:srgbClr val="0006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 descr="Et bilde som inneholder utendørs, himmel, fjell, dag&#10;&#10;Automatisk generert beskrivelse">
            <a:extLst>
              <a:ext uri="{FF2B5EF4-FFF2-40B4-BE49-F238E27FC236}">
                <a16:creationId xmlns:a16="http://schemas.microsoft.com/office/drawing/2014/main" id="{54B3D646-6291-C04C-BB76-3F5A17A9F0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64706" y="0"/>
            <a:ext cx="3227294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418795" y="3520058"/>
            <a:ext cx="5380648" cy="114599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Eventuelle andre budskap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3418795" y="2912865"/>
            <a:ext cx="538064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nn-NO" sz="3000" b="1" dirty="0">
                <a:solidFill>
                  <a:srgbClr val="A9E5FB"/>
                </a:solidFill>
              </a:rPr>
              <a:t>Takk</a:t>
            </a:r>
            <a:r>
              <a:rPr lang="nn-NO" sz="3000" b="1" baseline="0" dirty="0">
                <a:solidFill>
                  <a:srgbClr val="A9E5FB"/>
                </a:solidFill>
              </a:rPr>
              <a:t> for </a:t>
            </a:r>
            <a:r>
              <a:rPr lang="nn-NO" sz="3000" b="1" baseline="0" dirty="0" err="1">
                <a:solidFill>
                  <a:srgbClr val="A9E5FB"/>
                </a:solidFill>
              </a:rPr>
              <a:t>oppmerksomheten</a:t>
            </a:r>
            <a:endParaRPr lang="en-US" sz="3000" b="1" dirty="0">
              <a:solidFill>
                <a:srgbClr val="A9E5FB"/>
              </a:solidFill>
            </a:endParaRPr>
          </a:p>
        </p:txBody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id="{35817511-53C1-A846-9392-7A6D093C9A7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941" y="2627088"/>
            <a:ext cx="1869486" cy="1349991"/>
          </a:xfrm>
          <a:prstGeom prst="rect">
            <a:avLst/>
          </a:prstGeom>
        </p:spPr>
      </p:pic>
      <p:sp>
        <p:nvSpPr>
          <p:cNvPr id="19" name="TextBox 18"/>
          <p:cNvSpPr txBox="1"/>
          <p:nvPr userDrawn="1"/>
        </p:nvSpPr>
        <p:spPr>
          <a:xfrm>
            <a:off x="4306484" y="6182848"/>
            <a:ext cx="77198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nb-NO" sz="2000" b="0" dirty="0">
                <a:solidFill>
                  <a:schemeClr val="bg1"/>
                </a:solidFill>
              </a:rPr>
              <a:t>www.kystverket.no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DFA60F0A-CC1F-024F-A6AA-1FAD0FE6F15C}"/>
              </a:ext>
            </a:extLst>
          </p:cNvPr>
          <p:cNvSpPr/>
          <p:nvPr userDrawn="1"/>
        </p:nvSpPr>
        <p:spPr>
          <a:xfrm>
            <a:off x="-1" y="2512858"/>
            <a:ext cx="236231" cy="1486042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006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ar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0608DDB7-E69A-C540-9CD1-FF17BA691EB8}"/>
              </a:ext>
            </a:extLst>
          </p:cNvPr>
          <p:cNvSpPr/>
          <p:nvPr userDrawn="1"/>
        </p:nvSpPr>
        <p:spPr>
          <a:xfrm>
            <a:off x="-1" y="2512858"/>
            <a:ext cx="236231" cy="1486042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CD17255-7280-0B42-8DAD-076CB0189A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2525736"/>
            <a:ext cx="5631616" cy="1486041"/>
          </a:xfrm>
        </p:spPr>
        <p:txBody>
          <a:bodyPr>
            <a:normAutofit/>
          </a:bodyPr>
          <a:lstStyle>
            <a:lvl1pPr>
              <a:defRPr sz="3800" b="1">
                <a:solidFill>
                  <a:srgbClr val="000664"/>
                </a:solidFill>
              </a:defRPr>
            </a:lvl1pPr>
          </a:lstStyle>
          <a:p>
            <a:r>
              <a:rPr lang="nb-NO" dirty="0"/>
              <a:t>Klikk for å redigere tekst</a:t>
            </a:r>
            <a:endParaRPr lang="en-US" dirty="0"/>
          </a:p>
        </p:txBody>
      </p:sp>
      <p:sp>
        <p:nvSpPr>
          <p:cNvPr id="7" name="Plassholder for bilde 6">
            <a:extLst>
              <a:ext uri="{FF2B5EF4-FFF2-40B4-BE49-F238E27FC236}">
                <a16:creationId xmlns:a16="http://schemas.microsoft.com/office/drawing/2014/main" id="{B7046CE0-999B-A048-8613-E4AC7C2FFB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16146" y="-33765"/>
            <a:ext cx="3306062" cy="6930403"/>
          </a:xfrm>
          <a:custGeom>
            <a:avLst/>
            <a:gdLst>
              <a:gd name="connsiteX0" fmla="*/ 2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 w 8950581"/>
              <a:gd name="connsiteY56" fmla="*/ 0 h 6858000"/>
              <a:gd name="connsiteX0" fmla="*/ 283337 w 8950581"/>
              <a:gd name="connsiteY0" fmla="*/ 0 h 6858000"/>
              <a:gd name="connsiteX1" fmla="*/ 8385544 w 8950581"/>
              <a:gd name="connsiteY1" fmla="*/ 17520 h 6858000"/>
              <a:gd name="connsiteX2" fmla="*/ 8152882 w 8950581"/>
              <a:gd name="connsiteY2" fmla="*/ 337376 h 6858000"/>
              <a:gd name="connsiteX3" fmla="*/ 8241515 w 8950581"/>
              <a:gd name="connsiteY3" fmla="*/ 546938 h 6858000"/>
              <a:gd name="connsiteX4" fmla="*/ 8429861 w 8950581"/>
              <a:gd name="connsiteY4" fmla="*/ 469731 h 6858000"/>
              <a:gd name="connsiteX5" fmla="*/ 8607127 w 8950581"/>
              <a:gd name="connsiteY5" fmla="*/ 149874 h 6858000"/>
              <a:gd name="connsiteX6" fmla="*/ 8629286 w 8950581"/>
              <a:gd name="connsiteY6" fmla="*/ 160903 h 6858000"/>
              <a:gd name="connsiteX7" fmla="*/ 8607127 w 8950581"/>
              <a:gd name="connsiteY7" fmla="*/ 414583 h 6858000"/>
              <a:gd name="connsiteX8" fmla="*/ 8740077 w 8950581"/>
              <a:gd name="connsiteY8" fmla="*/ 701351 h 6858000"/>
              <a:gd name="connsiteX9" fmla="*/ 8529573 w 8950581"/>
              <a:gd name="connsiteY9" fmla="*/ 1208710 h 6858000"/>
              <a:gd name="connsiteX10" fmla="*/ 8950581 w 8950581"/>
              <a:gd name="connsiteY10" fmla="*/ 1153562 h 6858000"/>
              <a:gd name="connsiteX11" fmla="*/ 8950581 w 8950581"/>
              <a:gd name="connsiteY11" fmla="*/ 1186651 h 6858000"/>
              <a:gd name="connsiteX12" fmla="*/ 8429861 w 8950581"/>
              <a:gd name="connsiteY12" fmla="*/ 1484449 h 6858000"/>
              <a:gd name="connsiteX13" fmla="*/ 8551731 w 8950581"/>
              <a:gd name="connsiteY13" fmla="*/ 1671951 h 6858000"/>
              <a:gd name="connsiteX14" fmla="*/ 8873027 w 8950581"/>
              <a:gd name="connsiteY14" fmla="*/ 1627834 h 6858000"/>
              <a:gd name="connsiteX15" fmla="*/ 8873027 w 8950581"/>
              <a:gd name="connsiteY15" fmla="*/ 1638863 h 6858000"/>
              <a:gd name="connsiteX16" fmla="*/ 8795473 w 8950581"/>
              <a:gd name="connsiteY16" fmla="*/ 2113133 h 6858000"/>
              <a:gd name="connsiteX17" fmla="*/ 8773315 w 8950581"/>
              <a:gd name="connsiteY17" fmla="*/ 2113133 h 6858000"/>
              <a:gd name="connsiteX18" fmla="*/ 8363385 w 8950581"/>
              <a:gd name="connsiteY18" fmla="*/ 1760187 h 6858000"/>
              <a:gd name="connsiteX19" fmla="*/ 8374465 w 8950581"/>
              <a:gd name="connsiteY19" fmla="*/ 2080045 h 6858000"/>
              <a:gd name="connsiteX20" fmla="*/ 8496335 w 8950581"/>
              <a:gd name="connsiteY20" fmla="*/ 2124162 h 6858000"/>
              <a:gd name="connsiteX21" fmla="*/ 8496335 w 8950581"/>
              <a:gd name="connsiteY21" fmla="*/ 2146222 h 6858000"/>
              <a:gd name="connsiteX22" fmla="*/ 8385544 w 8950581"/>
              <a:gd name="connsiteY22" fmla="*/ 2300635 h 6858000"/>
              <a:gd name="connsiteX23" fmla="*/ 8507414 w 8950581"/>
              <a:gd name="connsiteY23" fmla="*/ 2477109 h 6858000"/>
              <a:gd name="connsiteX24" fmla="*/ 8740077 w 8950581"/>
              <a:gd name="connsiteY24" fmla="*/ 2499167 h 6858000"/>
              <a:gd name="connsiteX25" fmla="*/ 8740077 w 8950581"/>
              <a:gd name="connsiteY25" fmla="*/ 2521226 h 6858000"/>
              <a:gd name="connsiteX26" fmla="*/ 8540652 w 8950581"/>
              <a:gd name="connsiteY26" fmla="*/ 2642551 h 6858000"/>
              <a:gd name="connsiteX27" fmla="*/ 8562810 w 8950581"/>
              <a:gd name="connsiteY27" fmla="*/ 3017556 h 6858000"/>
              <a:gd name="connsiteX28" fmla="*/ 8917343 w 8950581"/>
              <a:gd name="connsiteY28" fmla="*/ 2940349 h 6858000"/>
              <a:gd name="connsiteX29" fmla="*/ 8917343 w 8950581"/>
              <a:gd name="connsiteY29" fmla="*/ 2951379 h 6858000"/>
              <a:gd name="connsiteX30" fmla="*/ 8562810 w 8950581"/>
              <a:gd name="connsiteY30" fmla="*/ 3194029 h 6858000"/>
              <a:gd name="connsiteX31" fmla="*/ 8319070 w 8950581"/>
              <a:gd name="connsiteY31" fmla="*/ 3734477 h 6858000"/>
              <a:gd name="connsiteX32" fmla="*/ 8385544 w 8950581"/>
              <a:gd name="connsiteY32" fmla="*/ 4021244 h 6858000"/>
              <a:gd name="connsiteX33" fmla="*/ 8640365 w 8950581"/>
              <a:gd name="connsiteY33" fmla="*/ 4120510 h 6858000"/>
              <a:gd name="connsiteX34" fmla="*/ 8640365 w 8950581"/>
              <a:gd name="connsiteY34" fmla="*/ 4131539 h 6858000"/>
              <a:gd name="connsiteX35" fmla="*/ 8463098 w 8950581"/>
              <a:gd name="connsiteY35" fmla="*/ 4285954 h 6858000"/>
              <a:gd name="connsiteX36" fmla="*/ 8551731 w 8950581"/>
              <a:gd name="connsiteY36" fmla="*/ 4473456 h 6858000"/>
              <a:gd name="connsiteX37" fmla="*/ 8551731 w 8950581"/>
              <a:gd name="connsiteY37" fmla="*/ 4495515 h 6858000"/>
              <a:gd name="connsiteX38" fmla="*/ 8396623 w 8950581"/>
              <a:gd name="connsiteY38" fmla="*/ 4550663 h 6858000"/>
              <a:gd name="connsiteX39" fmla="*/ 8485257 w 8950581"/>
              <a:gd name="connsiteY39" fmla="*/ 4793313 h 6858000"/>
              <a:gd name="connsiteX40" fmla="*/ 8396623 w 8950581"/>
              <a:gd name="connsiteY40" fmla="*/ 4936696 h 6858000"/>
              <a:gd name="connsiteX41" fmla="*/ 8573890 w 8950581"/>
              <a:gd name="connsiteY41" fmla="*/ 5289642 h 6858000"/>
              <a:gd name="connsiteX42" fmla="*/ 8751156 w 8950581"/>
              <a:gd name="connsiteY42" fmla="*/ 5377878 h 6858000"/>
              <a:gd name="connsiteX43" fmla="*/ 8751156 w 8950581"/>
              <a:gd name="connsiteY43" fmla="*/ 5410967 h 6858000"/>
              <a:gd name="connsiteX44" fmla="*/ 8540652 w 8950581"/>
              <a:gd name="connsiteY44" fmla="*/ 5477144 h 6858000"/>
              <a:gd name="connsiteX45" fmla="*/ 8518494 w 8950581"/>
              <a:gd name="connsiteY45" fmla="*/ 5774942 h 6858000"/>
              <a:gd name="connsiteX46" fmla="*/ 8806552 w 8950581"/>
              <a:gd name="connsiteY46" fmla="*/ 5719795 h 6858000"/>
              <a:gd name="connsiteX47" fmla="*/ 8817631 w 8950581"/>
              <a:gd name="connsiteY47" fmla="*/ 5741853 h 6858000"/>
              <a:gd name="connsiteX48" fmla="*/ 8662523 w 8950581"/>
              <a:gd name="connsiteY48" fmla="*/ 5830090 h 6858000"/>
              <a:gd name="connsiteX49" fmla="*/ 8518494 w 8950581"/>
              <a:gd name="connsiteY49" fmla="*/ 6072740 h 6858000"/>
              <a:gd name="connsiteX50" fmla="*/ 8706839 w 8950581"/>
              <a:gd name="connsiteY50" fmla="*/ 6160977 h 6858000"/>
              <a:gd name="connsiteX51" fmla="*/ 8706839 w 8950581"/>
              <a:gd name="connsiteY51" fmla="*/ 6205095 h 6858000"/>
              <a:gd name="connsiteX52" fmla="*/ 8551731 w 8950581"/>
              <a:gd name="connsiteY52" fmla="*/ 6282301 h 6858000"/>
              <a:gd name="connsiteX53" fmla="*/ 8529573 w 8950581"/>
              <a:gd name="connsiteY53" fmla="*/ 6723483 h 6858000"/>
              <a:gd name="connsiteX54" fmla="*/ 8452019 w 8950581"/>
              <a:gd name="connsiteY54" fmla="*/ 6844808 h 6858000"/>
              <a:gd name="connsiteX55" fmla="*/ 0 w 8950581"/>
              <a:gd name="connsiteY55" fmla="*/ 6858000 h 6858000"/>
              <a:gd name="connsiteX56" fmla="*/ 283337 w 8950581"/>
              <a:gd name="connsiteY56" fmla="*/ 0 h 6858000"/>
              <a:gd name="connsiteX0" fmla="*/ 12881 w 8680125"/>
              <a:gd name="connsiteY0" fmla="*/ 0 h 6858000"/>
              <a:gd name="connsiteX1" fmla="*/ 8115088 w 8680125"/>
              <a:gd name="connsiteY1" fmla="*/ 17520 h 6858000"/>
              <a:gd name="connsiteX2" fmla="*/ 7882426 w 8680125"/>
              <a:gd name="connsiteY2" fmla="*/ 337376 h 6858000"/>
              <a:gd name="connsiteX3" fmla="*/ 7971059 w 8680125"/>
              <a:gd name="connsiteY3" fmla="*/ 546938 h 6858000"/>
              <a:gd name="connsiteX4" fmla="*/ 8159405 w 8680125"/>
              <a:gd name="connsiteY4" fmla="*/ 469731 h 6858000"/>
              <a:gd name="connsiteX5" fmla="*/ 8336671 w 8680125"/>
              <a:gd name="connsiteY5" fmla="*/ 149874 h 6858000"/>
              <a:gd name="connsiteX6" fmla="*/ 8358830 w 8680125"/>
              <a:gd name="connsiteY6" fmla="*/ 160903 h 6858000"/>
              <a:gd name="connsiteX7" fmla="*/ 8336671 w 8680125"/>
              <a:gd name="connsiteY7" fmla="*/ 414583 h 6858000"/>
              <a:gd name="connsiteX8" fmla="*/ 8469621 w 8680125"/>
              <a:gd name="connsiteY8" fmla="*/ 701351 h 6858000"/>
              <a:gd name="connsiteX9" fmla="*/ 8259117 w 8680125"/>
              <a:gd name="connsiteY9" fmla="*/ 1208710 h 6858000"/>
              <a:gd name="connsiteX10" fmla="*/ 8680125 w 8680125"/>
              <a:gd name="connsiteY10" fmla="*/ 1153562 h 6858000"/>
              <a:gd name="connsiteX11" fmla="*/ 8680125 w 8680125"/>
              <a:gd name="connsiteY11" fmla="*/ 1186651 h 6858000"/>
              <a:gd name="connsiteX12" fmla="*/ 8159405 w 8680125"/>
              <a:gd name="connsiteY12" fmla="*/ 1484449 h 6858000"/>
              <a:gd name="connsiteX13" fmla="*/ 8281275 w 8680125"/>
              <a:gd name="connsiteY13" fmla="*/ 1671951 h 6858000"/>
              <a:gd name="connsiteX14" fmla="*/ 8602571 w 8680125"/>
              <a:gd name="connsiteY14" fmla="*/ 1627834 h 6858000"/>
              <a:gd name="connsiteX15" fmla="*/ 8602571 w 8680125"/>
              <a:gd name="connsiteY15" fmla="*/ 1638863 h 6858000"/>
              <a:gd name="connsiteX16" fmla="*/ 8525017 w 8680125"/>
              <a:gd name="connsiteY16" fmla="*/ 2113133 h 6858000"/>
              <a:gd name="connsiteX17" fmla="*/ 8502859 w 8680125"/>
              <a:gd name="connsiteY17" fmla="*/ 2113133 h 6858000"/>
              <a:gd name="connsiteX18" fmla="*/ 8092929 w 8680125"/>
              <a:gd name="connsiteY18" fmla="*/ 1760187 h 6858000"/>
              <a:gd name="connsiteX19" fmla="*/ 8104009 w 8680125"/>
              <a:gd name="connsiteY19" fmla="*/ 2080045 h 6858000"/>
              <a:gd name="connsiteX20" fmla="*/ 8225879 w 8680125"/>
              <a:gd name="connsiteY20" fmla="*/ 2124162 h 6858000"/>
              <a:gd name="connsiteX21" fmla="*/ 8225879 w 8680125"/>
              <a:gd name="connsiteY21" fmla="*/ 2146222 h 6858000"/>
              <a:gd name="connsiteX22" fmla="*/ 8115088 w 8680125"/>
              <a:gd name="connsiteY22" fmla="*/ 2300635 h 6858000"/>
              <a:gd name="connsiteX23" fmla="*/ 8236958 w 8680125"/>
              <a:gd name="connsiteY23" fmla="*/ 2477109 h 6858000"/>
              <a:gd name="connsiteX24" fmla="*/ 8469621 w 8680125"/>
              <a:gd name="connsiteY24" fmla="*/ 2499167 h 6858000"/>
              <a:gd name="connsiteX25" fmla="*/ 8469621 w 8680125"/>
              <a:gd name="connsiteY25" fmla="*/ 2521226 h 6858000"/>
              <a:gd name="connsiteX26" fmla="*/ 8270196 w 8680125"/>
              <a:gd name="connsiteY26" fmla="*/ 2642551 h 6858000"/>
              <a:gd name="connsiteX27" fmla="*/ 8292354 w 8680125"/>
              <a:gd name="connsiteY27" fmla="*/ 3017556 h 6858000"/>
              <a:gd name="connsiteX28" fmla="*/ 8646887 w 8680125"/>
              <a:gd name="connsiteY28" fmla="*/ 2940349 h 6858000"/>
              <a:gd name="connsiteX29" fmla="*/ 8646887 w 8680125"/>
              <a:gd name="connsiteY29" fmla="*/ 2951379 h 6858000"/>
              <a:gd name="connsiteX30" fmla="*/ 8292354 w 8680125"/>
              <a:gd name="connsiteY30" fmla="*/ 3194029 h 6858000"/>
              <a:gd name="connsiteX31" fmla="*/ 8048614 w 8680125"/>
              <a:gd name="connsiteY31" fmla="*/ 3734477 h 6858000"/>
              <a:gd name="connsiteX32" fmla="*/ 8115088 w 8680125"/>
              <a:gd name="connsiteY32" fmla="*/ 4021244 h 6858000"/>
              <a:gd name="connsiteX33" fmla="*/ 8369909 w 8680125"/>
              <a:gd name="connsiteY33" fmla="*/ 4120510 h 6858000"/>
              <a:gd name="connsiteX34" fmla="*/ 8369909 w 8680125"/>
              <a:gd name="connsiteY34" fmla="*/ 4131539 h 6858000"/>
              <a:gd name="connsiteX35" fmla="*/ 8192642 w 8680125"/>
              <a:gd name="connsiteY35" fmla="*/ 4285954 h 6858000"/>
              <a:gd name="connsiteX36" fmla="*/ 8281275 w 8680125"/>
              <a:gd name="connsiteY36" fmla="*/ 4473456 h 6858000"/>
              <a:gd name="connsiteX37" fmla="*/ 8281275 w 8680125"/>
              <a:gd name="connsiteY37" fmla="*/ 4495515 h 6858000"/>
              <a:gd name="connsiteX38" fmla="*/ 8126167 w 8680125"/>
              <a:gd name="connsiteY38" fmla="*/ 4550663 h 6858000"/>
              <a:gd name="connsiteX39" fmla="*/ 8214801 w 8680125"/>
              <a:gd name="connsiteY39" fmla="*/ 4793313 h 6858000"/>
              <a:gd name="connsiteX40" fmla="*/ 8126167 w 8680125"/>
              <a:gd name="connsiteY40" fmla="*/ 4936696 h 6858000"/>
              <a:gd name="connsiteX41" fmla="*/ 8303434 w 8680125"/>
              <a:gd name="connsiteY41" fmla="*/ 5289642 h 6858000"/>
              <a:gd name="connsiteX42" fmla="*/ 8480700 w 8680125"/>
              <a:gd name="connsiteY42" fmla="*/ 5377878 h 6858000"/>
              <a:gd name="connsiteX43" fmla="*/ 8480700 w 8680125"/>
              <a:gd name="connsiteY43" fmla="*/ 5410967 h 6858000"/>
              <a:gd name="connsiteX44" fmla="*/ 8270196 w 8680125"/>
              <a:gd name="connsiteY44" fmla="*/ 5477144 h 6858000"/>
              <a:gd name="connsiteX45" fmla="*/ 8248038 w 8680125"/>
              <a:gd name="connsiteY45" fmla="*/ 5774942 h 6858000"/>
              <a:gd name="connsiteX46" fmla="*/ 8536096 w 8680125"/>
              <a:gd name="connsiteY46" fmla="*/ 5719795 h 6858000"/>
              <a:gd name="connsiteX47" fmla="*/ 8547175 w 8680125"/>
              <a:gd name="connsiteY47" fmla="*/ 5741853 h 6858000"/>
              <a:gd name="connsiteX48" fmla="*/ 8392067 w 8680125"/>
              <a:gd name="connsiteY48" fmla="*/ 5830090 h 6858000"/>
              <a:gd name="connsiteX49" fmla="*/ 8248038 w 8680125"/>
              <a:gd name="connsiteY49" fmla="*/ 6072740 h 6858000"/>
              <a:gd name="connsiteX50" fmla="*/ 8436383 w 8680125"/>
              <a:gd name="connsiteY50" fmla="*/ 6160977 h 6858000"/>
              <a:gd name="connsiteX51" fmla="*/ 8436383 w 8680125"/>
              <a:gd name="connsiteY51" fmla="*/ 6205095 h 6858000"/>
              <a:gd name="connsiteX52" fmla="*/ 8281275 w 8680125"/>
              <a:gd name="connsiteY52" fmla="*/ 6282301 h 6858000"/>
              <a:gd name="connsiteX53" fmla="*/ 8259117 w 8680125"/>
              <a:gd name="connsiteY53" fmla="*/ 6723483 h 6858000"/>
              <a:gd name="connsiteX54" fmla="*/ 8181563 w 8680125"/>
              <a:gd name="connsiteY54" fmla="*/ 6844808 h 6858000"/>
              <a:gd name="connsiteX55" fmla="*/ 0 w 8680125"/>
              <a:gd name="connsiteY55" fmla="*/ 6858000 h 6858000"/>
              <a:gd name="connsiteX56" fmla="*/ 12881 w 8680125"/>
              <a:gd name="connsiteY56" fmla="*/ 0 h 6858000"/>
              <a:gd name="connsiteX0" fmla="*/ 12142476 w 12142476"/>
              <a:gd name="connsiteY0" fmla="*/ 7904 h 6840480"/>
              <a:gd name="connsiteX1" fmla="*/ 8115088 w 12142476"/>
              <a:gd name="connsiteY1" fmla="*/ 0 h 6840480"/>
              <a:gd name="connsiteX2" fmla="*/ 7882426 w 12142476"/>
              <a:gd name="connsiteY2" fmla="*/ 319856 h 6840480"/>
              <a:gd name="connsiteX3" fmla="*/ 7971059 w 12142476"/>
              <a:gd name="connsiteY3" fmla="*/ 529418 h 6840480"/>
              <a:gd name="connsiteX4" fmla="*/ 8159405 w 12142476"/>
              <a:gd name="connsiteY4" fmla="*/ 452211 h 6840480"/>
              <a:gd name="connsiteX5" fmla="*/ 8336671 w 12142476"/>
              <a:gd name="connsiteY5" fmla="*/ 132354 h 6840480"/>
              <a:gd name="connsiteX6" fmla="*/ 8358830 w 12142476"/>
              <a:gd name="connsiteY6" fmla="*/ 143383 h 6840480"/>
              <a:gd name="connsiteX7" fmla="*/ 8336671 w 12142476"/>
              <a:gd name="connsiteY7" fmla="*/ 397063 h 6840480"/>
              <a:gd name="connsiteX8" fmla="*/ 8469621 w 12142476"/>
              <a:gd name="connsiteY8" fmla="*/ 683831 h 6840480"/>
              <a:gd name="connsiteX9" fmla="*/ 8259117 w 12142476"/>
              <a:gd name="connsiteY9" fmla="*/ 1191190 h 6840480"/>
              <a:gd name="connsiteX10" fmla="*/ 8680125 w 12142476"/>
              <a:gd name="connsiteY10" fmla="*/ 1136042 h 6840480"/>
              <a:gd name="connsiteX11" fmla="*/ 8680125 w 12142476"/>
              <a:gd name="connsiteY11" fmla="*/ 1169131 h 6840480"/>
              <a:gd name="connsiteX12" fmla="*/ 8159405 w 12142476"/>
              <a:gd name="connsiteY12" fmla="*/ 1466929 h 6840480"/>
              <a:gd name="connsiteX13" fmla="*/ 8281275 w 12142476"/>
              <a:gd name="connsiteY13" fmla="*/ 1654431 h 6840480"/>
              <a:gd name="connsiteX14" fmla="*/ 8602571 w 12142476"/>
              <a:gd name="connsiteY14" fmla="*/ 1610314 h 6840480"/>
              <a:gd name="connsiteX15" fmla="*/ 8602571 w 12142476"/>
              <a:gd name="connsiteY15" fmla="*/ 1621343 h 6840480"/>
              <a:gd name="connsiteX16" fmla="*/ 8525017 w 12142476"/>
              <a:gd name="connsiteY16" fmla="*/ 2095613 h 6840480"/>
              <a:gd name="connsiteX17" fmla="*/ 8502859 w 12142476"/>
              <a:gd name="connsiteY17" fmla="*/ 2095613 h 6840480"/>
              <a:gd name="connsiteX18" fmla="*/ 8092929 w 12142476"/>
              <a:gd name="connsiteY18" fmla="*/ 1742667 h 6840480"/>
              <a:gd name="connsiteX19" fmla="*/ 8104009 w 12142476"/>
              <a:gd name="connsiteY19" fmla="*/ 2062525 h 6840480"/>
              <a:gd name="connsiteX20" fmla="*/ 8225879 w 12142476"/>
              <a:gd name="connsiteY20" fmla="*/ 2106642 h 6840480"/>
              <a:gd name="connsiteX21" fmla="*/ 8225879 w 12142476"/>
              <a:gd name="connsiteY21" fmla="*/ 2128702 h 6840480"/>
              <a:gd name="connsiteX22" fmla="*/ 8115088 w 12142476"/>
              <a:gd name="connsiteY22" fmla="*/ 2283115 h 6840480"/>
              <a:gd name="connsiteX23" fmla="*/ 8236958 w 12142476"/>
              <a:gd name="connsiteY23" fmla="*/ 2459589 h 6840480"/>
              <a:gd name="connsiteX24" fmla="*/ 8469621 w 12142476"/>
              <a:gd name="connsiteY24" fmla="*/ 2481647 h 6840480"/>
              <a:gd name="connsiteX25" fmla="*/ 8469621 w 12142476"/>
              <a:gd name="connsiteY25" fmla="*/ 2503706 h 6840480"/>
              <a:gd name="connsiteX26" fmla="*/ 8270196 w 12142476"/>
              <a:gd name="connsiteY26" fmla="*/ 2625031 h 6840480"/>
              <a:gd name="connsiteX27" fmla="*/ 8292354 w 12142476"/>
              <a:gd name="connsiteY27" fmla="*/ 3000036 h 6840480"/>
              <a:gd name="connsiteX28" fmla="*/ 8646887 w 12142476"/>
              <a:gd name="connsiteY28" fmla="*/ 2922829 h 6840480"/>
              <a:gd name="connsiteX29" fmla="*/ 8646887 w 12142476"/>
              <a:gd name="connsiteY29" fmla="*/ 2933859 h 6840480"/>
              <a:gd name="connsiteX30" fmla="*/ 8292354 w 12142476"/>
              <a:gd name="connsiteY30" fmla="*/ 3176509 h 6840480"/>
              <a:gd name="connsiteX31" fmla="*/ 8048614 w 12142476"/>
              <a:gd name="connsiteY31" fmla="*/ 3716957 h 6840480"/>
              <a:gd name="connsiteX32" fmla="*/ 8115088 w 12142476"/>
              <a:gd name="connsiteY32" fmla="*/ 4003724 h 6840480"/>
              <a:gd name="connsiteX33" fmla="*/ 8369909 w 12142476"/>
              <a:gd name="connsiteY33" fmla="*/ 4102990 h 6840480"/>
              <a:gd name="connsiteX34" fmla="*/ 8369909 w 12142476"/>
              <a:gd name="connsiteY34" fmla="*/ 4114019 h 6840480"/>
              <a:gd name="connsiteX35" fmla="*/ 8192642 w 12142476"/>
              <a:gd name="connsiteY35" fmla="*/ 4268434 h 6840480"/>
              <a:gd name="connsiteX36" fmla="*/ 8281275 w 12142476"/>
              <a:gd name="connsiteY36" fmla="*/ 4455936 h 6840480"/>
              <a:gd name="connsiteX37" fmla="*/ 8281275 w 12142476"/>
              <a:gd name="connsiteY37" fmla="*/ 4477995 h 6840480"/>
              <a:gd name="connsiteX38" fmla="*/ 8126167 w 12142476"/>
              <a:gd name="connsiteY38" fmla="*/ 4533143 h 6840480"/>
              <a:gd name="connsiteX39" fmla="*/ 8214801 w 12142476"/>
              <a:gd name="connsiteY39" fmla="*/ 4775793 h 6840480"/>
              <a:gd name="connsiteX40" fmla="*/ 8126167 w 12142476"/>
              <a:gd name="connsiteY40" fmla="*/ 4919176 h 6840480"/>
              <a:gd name="connsiteX41" fmla="*/ 8303434 w 12142476"/>
              <a:gd name="connsiteY41" fmla="*/ 5272122 h 6840480"/>
              <a:gd name="connsiteX42" fmla="*/ 8480700 w 12142476"/>
              <a:gd name="connsiteY42" fmla="*/ 5360358 h 6840480"/>
              <a:gd name="connsiteX43" fmla="*/ 8480700 w 12142476"/>
              <a:gd name="connsiteY43" fmla="*/ 5393447 h 6840480"/>
              <a:gd name="connsiteX44" fmla="*/ 8270196 w 12142476"/>
              <a:gd name="connsiteY44" fmla="*/ 5459624 h 6840480"/>
              <a:gd name="connsiteX45" fmla="*/ 8248038 w 12142476"/>
              <a:gd name="connsiteY45" fmla="*/ 5757422 h 6840480"/>
              <a:gd name="connsiteX46" fmla="*/ 8536096 w 12142476"/>
              <a:gd name="connsiteY46" fmla="*/ 5702275 h 6840480"/>
              <a:gd name="connsiteX47" fmla="*/ 8547175 w 12142476"/>
              <a:gd name="connsiteY47" fmla="*/ 5724333 h 6840480"/>
              <a:gd name="connsiteX48" fmla="*/ 8392067 w 12142476"/>
              <a:gd name="connsiteY48" fmla="*/ 5812570 h 6840480"/>
              <a:gd name="connsiteX49" fmla="*/ 8248038 w 12142476"/>
              <a:gd name="connsiteY49" fmla="*/ 6055220 h 6840480"/>
              <a:gd name="connsiteX50" fmla="*/ 8436383 w 12142476"/>
              <a:gd name="connsiteY50" fmla="*/ 6143457 h 6840480"/>
              <a:gd name="connsiteX51" fmla="*/ 8436383 w 12142476"/>
              <a:gd name="connsiteY51" fmla="*/ 6187575 h 6840480"/>
              <a:gd name="connsiteX52" fmla="*/ 8281275 w 12142476"/>
              <a:gd name="connsiteY52" fmla="*/ 6264781 h 6840480"/>
              <a:gd name="connsiteX53" fmla="*/ 8259117 w 12142476"/>
              <a:gd name="connsiteY53" fmla="*/ 6705963 h 6840480"/>
              <a:gd name="connsiteX54" fmla="*/ 8181563 w 12142476"/>
              <a:gd name="connsiteY54" fmla="*/ 6827288 h 6840480"/>
              <a:gd name="connsiteX55" fmla="*/ 0 w 12142476"/>
              <a:gd name="connsiteY55" fmla="*/ 6840480 h 6840480"/>
              <a:gd name="connsiteX56" fmla="*/ 12142476 w 12142476"/>
              <a:gd name="connsiteY56" fmla="*/ 7904 h 6840480"/>
              <a:gd name="connsiteX0" fmla="*/ 4260050 w 4260050"/>
              <a:gd name="connsiteY0" fmla="*/ 7904 h 6840480"/>
              <a:gd name="connsiteX1" fmla="*/ 232662 w 4260050"/>
              <a:gd name="connsiteY1" fmla="*/ 0 h 6840480"/>
              <a:gd name="connsiteX2" fmla="*/ 0 w 4260050"/>
              <a:gd name="connsiteY2" fmla="*/ 319856 h 6840480"/>
              <a:gd name="connsiteX3" fmla="*/ 88633 w 4260050"/>
              <a:gd name="connsiteY3" fmla="*/ 529418 h 6840480"/>
              <a:gd name="connsiteX4" fmla="*/ 276979 w 4260050"/>
              <a:gd name="connsiteY4" fmla="*/ 452211 h 6840480"/>
              <a:gd name="connsiteX5" fmla="*/ 454245 w 4260050"/>
              <a:gd name="connsiteY5" fmla="*/ 132354 h 6840480"/>
              <a:gd name="connsiteX6" fmla="*/ 476404 w 4260050"/>
              <a:gd name="connsiteY6" fmla="*/ 143383 h 6840480"/>
              <a:gd name="connsiteX7" fmla="*/ 454245 w 4260050"/>
              <a:gd name="connsiteY7" fmla="*/ 397063 h 6840480"/>
              <a:gd name="connsiteX8" fmla="*/ 587195 w 4260050"/>
              <a:gd name="connsiteY8" fmla="*/ 683831 h 6840480"/>
              <a:gd name="connsiteX9" fmla="*/ 376691 w 4260050"/>
              <a:gd name="connsiteY9" fmla="*/ 1191190 h 6840480"/>
              <a:gd name="connsiteX10" fmla="*/ 797699 w 4260050"/>
              <a:gd name="connsiteY10" fmla="*/ 1136042 h 6840480"/>
              <a:gd name="connsiteX11" fmla="*/ 797699 w 4260050"/>
              <a:gd name="connsiteY11" fmla="*/ 1169131 h 6840480"/>
              <a:gd name="connsiteX12" fmla="*/ 276979 w 4260050"/>
              <a:gd name="connsiteY12" fmla="*/ 1466929 h 6840480"/>
              <a:gd name="connsiteX13" fmla="*/ 398849 w 4260050"/>
              <a:gd name="connsiteY13" fmla="*/ 1654431 h 6840480"/>
              <a:gd name="connsiteX14" fmla="*/ 720145 w 4260050"/>
              <a:gd name="connsiteY14" fmla="*/ 1610314 h 6840480"/>
              <a:gd name="connsiteX15" fmla="*/ 720145 w 4260050"/>
              <a:gd name="connsiteY15" fmla="*/ 1621343 h 6840480"/>
              <a:gd name="connsiteX16" fmla="*/ 642591 w 4260050"/>
              <a:gd name="connsiteY16" fmla="*/ 2095613 h 6840480"/>
              <a:gd name="connsiteX17" fmla="*/ 620433 w 4260050"/>
              <a:gd name="connsiteY17" fmla="*/ 2095613 h 6840480"/>
              <a:gd name="connsiteX18" fmla="*/ 210503 w 4260050"/>
              <a:gd name="connsiteY18" fmla="*/ 1742667 h 6840480"/>
              <a:gd name="connsiteX19" fmla="*/ 221583 w 4260050"/>
              <a:gd name="connsiteY19" fmla="*/ 2062525 h 6840480"/>
              <a:gd name="connsiteX20" fmla="*/ 343453 w 4260050"/>
              <a:gd name="connsiteY20" fmla="*/ 2106642 h 6840480"/>
              <a:gd name="connsiteX21" fmla="*/ 343453 w 4260050"/>
              <a:gd name="connsiteY21" fmla="*/ 2128702 h 6840480"/>
              <a:gd name="connsiteX22" fmla="*/ 232662 w 4260050"/>
              <a:gd name="connsiteY22" fmla="*/ 2283115 h 6840480"/>
              <a:gd name="connsiteX23" fmla="*/ 354532 w 4260050"/>
              <a:gd name="connsiteY23" fmla="*/ 2459589 h 6840480"/>
              <a:gd name="connsiteX24" fmla="*/ 587195 w 4260050"/>
              <a:gd name="connsiteY24" fmla="*/ 2481647 h 6840480"/>
              <a:gd name="connsiteX25" fmla="*/ 587195 w 4260050"/>
              <a:gd name="connsiteY25" fmla="*/ 2503706 h 6840480"/>
              <a:gd name="connsiteX26" fmla="*/ 387770 w 4260050"/>
              <a:gd name="connsiteY26" fmla="*/ 2625031 h 6840480"/>
              <a:gd name="connsiteX27" fmla="*/ 409928 w 4260050"/>
              <a:gd name="connsiteY27" fmla="*/ 3000036 h 6840480"/>
              <a:gd name="connsiteX28" fmla="*/ 764461 w 4260050"/>
              <a:gd name="connsiteY28" fmla="*/ 2922829 h 6840480"/>
              <a:gd name="connsiteX29" fmla="*/ 764461 w 4260050"/>
              <a:gd name="connsiteY29" fmla="*/ 2933859 h 6840480"/>
              <a:gd name="connsiteX30" fmla="*/ 409928 w 4260050"/>
              <a:gd name="connsiteY30" fmla="*/ 3176509 h 6840480"/>
              <a:gd name="connsiteX31" fmla="*/ 166188 w 4260050"/>
              <a:gd name="connsiteY31" fmla="*/ 3716957 h 6840480"/>
              <a:gd name="connsiteX32" fmla="*/ 232662 w 4260050"/>
              <a:gd name="connsiteY32" fmla="*/ 4003724 h 6840480"/>
              <a:gd name="connsiteX33" fmla="*/ 487483 w 4260050"/>
              <a:gd name="connsiteY33" fmla="*/ 4102990 h 6840480"/>
              <a:gd name="connsiteX34" fmla="*/ 487483 w 4260050"/>
              <a:gd name="connsiteY34" fmla="*/ 4114019 h 6840480"/>
              <a:gd name="connsiteX35" fmla="*/ 310216 w 4260050"/>
              <a:gd name="connsiteY35" fmla="*/ 4268434 h 6840480"/>
              <a:gd name="connsiteX36" fmla="*/ 398849 w 4260050"/>
              <a:gd name="connsiteY36" fmla="*/ 4455936 h 6840480"/>
              <a:gd name="connsiteX37" fmla="*/ 398849 w 4260050"/>
              <a:gd name="connsiteY37" fmla="*/ 4477995 h 6840480"/>
              <a:gd name="connsiteX38" fmla="*/ 243741 w 4260050"/>
              <a:gd name="connsiteY38" fmla="*/ 4533143 h 6840480"/>
              <a:gd name="connsiteX39" fmla="*/ 332375 w 4260050"/>
              <a:gd name="connsiteY39" fmla="*/ 4775793 h 6840480"/>
              <a:gd name="connsiteX40" fmla="*/ 243741 w 4260050"/>
              <a:gd name="connsiteY40" fmla="*/ 4919176 h 6840480"/>
              <a:gd name="connsiteX41" fmla="*/ 421008 w 4260050"/>
              <a:gd name="connsiteY41" fmla="*/ 5272122 h 6840480"/>
              <a:gd name="connsiteX42" fmla="*/ 598274 w 4260050"/>
              <a:gd name="connsiteY42" fmla="*/ 5360358 h 6840480"/>
              <a:gd name="connsiteX43" fmla="*/ 598274 w 4260050"/>
              <a:gd name="connsiteY43" fmla="*/ 5393447 h 6840480"/>
              <a:gd name="connsiteX44" fmla="*/ 387770 w 4260050"/>
              <a:gd name="connsiteY44" fmla="*/ 5459624 h 6840480"/>
              <a:gd name="connsiteX45" fmla="*/ 365612 w 4260050"/>
              <a:gd name="connsiteY45" fmla="*/ 5757422 h 6840480"/>
              <a:gd name="connsiteX46" fmla="*/ 653670 w 4260050"/>
              <a:gd name="connsiteY46" fmla="*/ 5702275 h 6840480"/>
              <a:gd name="connsiteX47" fmla="*/ 664749 w 4260050"/>
              <a:gd name="connsiteY47" fmla="*/ 5724333 h 6840480"/>
              <a:gd name="connsiteX48" fmla="*/ 509641 w 4260050"/>
              <a:gd name="connsiteY48" fmla="*/ 5812570 h 6840480"/>
              <a:gd name="connsiteX49" fmla="*/ 365612 w 4260050"/>
              <a:gd name="connsiteY49" fmla="*/ 6055220 h 6840480"/>
              <a:gd name="connsiteX50" fmla="*/ 553957 w 4260050"/>
              <a:gd name="connsiteY50" fmla="*/ 6143457 h 6840480"/>
              <a:gd name="connsiteX51" fmla="*/ 553957 w 4260050"/>
              <a:gd name="connsiteY51" fmla="*/ 6187575 h 6840480"/>
              <a:gd name="connsiteX52" fmla="*/ 398849 w 4260050"/>
              <a:gd name="connsiteY52" fmla="*/ 6264781 h 6840480"/>
              <a:gd name="connsiteX53" fmla="*/ 376691 w 4260050"/>
              <a:gd name="connsiteY53" fmla="*/ 6705963 h 6840480"/>
              <a:gd name="connsiteX54" fmla="*/ 299137 w 4260050"/>
              <a:gd name="connsiteY54" fmla="*/ 6827288 h 6840480"/>
              <a:gd name="connsiteX55" fmla="*/ 4247170 w 4260050"/>
              <a:gd name="connsiteY55" fmla="*/ 6840480 h 6840480"/>
              <a:gd name="connsiteX56" fmla="*/ 4260050 w 4260050"/>
              <a:gd name="connsiteY56" fmla="*/ 7904 h 6840480"/>
              <a:gd name="connsiteX0" fmla="*/ 3267282 w 4247170"/>
              <a:gd name="connsiteY0" fmla="*/ 7904 h 6840480"/>
              <a:gd name="connsiteX1" fmla="*/ 232662 w 4247170"/>
              <a:gd name="connsiteY1" fmla="*/ 0 h 6840480"/>
              <a:gd name="connsiteX2" fmla="*/ 0 w 4247170"/>
              <a:gd name="connsiteY2" fmla="*/ 319856 h 6840480"/>
              <a:gd name="connsiteX3" fmla="*/ 88633 w 4247170"/>
              <a:gd name="connsiteY3" fmla="*/ 529418 h 6840480"/>
              <a:gd name="connsiteX4" fmla="*/ 276979 w 4247170"/>
              <a:gd name="connsiteY4" fmla="*/ 452211 h 6840480"/>
              <a:gd name="connsiteX5" fmla="*/ 454245 w 4247170"/>
              <a:gd name="connsiteY5" fmla="*/ 132354 h 6840480"/>
              <a:gd name="connsiteX6" fmla="*/ 476404 w 4247170"/>
              <a:gd name="connsiteY6" fmla="*/ 143383 h 6840480"/>
              <a:gd name="connsiteX7" fmla="*/ 454245 w 4247170"/>
              <a:gd name="connsiteY7" fmla="*/ 397063 h 6840480"/>
              <a:gd name="connsiteX8" fmla="*/ 587195 w 4247170"/>
              <a:gd name="connsiteY8" fmla="*/ 683831 h 6840480"/>
              <a:gd name="connsiteX9" fmla="*/ 376691 w 4247170"/>
              <a:gd name="connsiteY9" fmla="*/ 1191190 h 6840480"/>
              <a:gd name="connsiteX10" fmla="*/ 797699 w 4247170"/>
              <a:gd name="connsiteY10" fmla="*/ 1136042 h 6840480"/>
              <a:gd name="connsiteX11" fmla="*/ 797699 w 4247170"/>
              <a:gd name="connsiteY11" fmla="*/ 1169131 h 6840480"/>
              <a:gd name="connsiteX12" fmla="*/ 276979 w 4247170"/>
              <a:gd name="connsiteY12" fmla="*/ 1466929 h 6840480"/>
              <a:gd name="connsiteX13" fmla="*/ 398849 w 4247170"/>
              <a:gd name="connsiteY13" fmla="*/ 1654431 h 6840480"/>
              <a:gd name="connsiteX14" fmla="*/ 720145 w 4247170"/>
              <a:gd name="connsiteY14" fmla="*/ 1610314 h 6840480"/>
              <a:gd name="connsiteX15" fmla="*/ 720145 w 4247170"/>
              <a:gd name="connsiteY15" fmla="*/ 1621343 h 6840480"/>
              <a:gd name="connsiteX16" fmla="*/ 642591 w 4247170"/>
              <a:gd name="connsiteY16" fmla="*/ 2095613 h 6840480"/>
              <a:gd name="connsiteX17" fmla="*/ 620433 w 4247170"/>
              <a:gd name="connsiteY17" fmla="*/ 2095613 h 6840480"/>
              <a:gd name="connsiteX18" fmla="*/ 210503 w 4247170"/>
              <a:gd name="connsiteY18" fmla="*/ 1742667 h 6840480"/>
              <a:gd name="connsiteX19" fmla="*/ 221583 w 4247170"/>
              <a:gd name="connsiteY19" fmla="*/ 2062525 h 6840480"/>
              <a:gd name="connsiteX20" fmla="*/ 343453 w 4247170"/>
              <a:gd name="connsiteY20" fmla="*/ 2106642 h 6840480"/>
              <a:gd name="connsiteX21" fmla="*/ 343453 w 4247170"/>
              <a:gd name="connsiteY21" fmla="*/ 2128702 h 6840480"/>
              <a:gd name="connsiteX22" fmla="*/ 232662 w 4247170"/>
              <a:gd name="connsiteY22" fmla="*/ 2283115 h 6840480"/>
              <a:gd name="connsiteX23" fmla="*/ 354532 w 4247170"/>
              <a:gd name="connsiteY23" fmla="*/ 2459589 h 6840480"/>
              <a:gd name="connsiteX24" fmla="*/ 587195 w 4247170"/>
              <a:gd name="connsiteY24" fmla="*/ 2481647 h 6840480"/>
              <a:gd name="connsiteX25" fmla="*/ 587195 w 4247170"/>
              <a:gd name="connsiteY25" fmla="*/ 2503706 h 6840480"/>
              <a:gd name="connsiteX26" fmla="*/ 387770 w 4247170"/>
              <a:gd name="connsiteY26" fmla="*/ 2625031 h 6840480"/>
              <a:gd name="connsiteX27" fmla="*/ 409928 w 4247170"/>
              <a:gd name="connsiteY27" fmla="*/ 3000036 h 6840480"/>
              <a:gd name="connsiteX28" fmla="*/ 764461 w 4247170"/>
              <a:gd name="connsiteY28" fmla="*/ 2922829 h 6840480"/>
              <a:gd name="connsiteX29" fmla="*/ 764461 w 4247170"/>
              <a:gd name="connsiteY29" fmla="*/ 2933859 h 6840480"/>
              <a:gd name="connsiteX30" fmla="*/ 409928 w 4247170"/>
              <a:gd name="connsiteY30" fmla="*/ 3176509 h 6840480"/>
              <a:gd name="connsiteX31" fmla="*/ 166188 w 4247170"/>
              <a:gd name="connsiteY31" fmla="*/ 3716957 h 6840480"/>
              <a:gd name="connsiteX32" fmla="*/ 232662 w 4247170"/>
              <a:gd name="connsiteY32" fmla="*/ 4003724 h 6840480"/>
              <a:gd name="connsiteX33" fmla="*/ 487483 w 4247170"/>
              <a:gd name="connsiteY33" fmla="*/ 4102990 h 6840480"/>
              <a:gd name="connsiteX34" fmla="*/ 487483 w 4247170"/>
              <a:gd name="connsiteY34" fmla="*/ 4114019 h 6840480"/>
              <a:gd name="connsiteX35" fmla="*/ 310216 w 4247170"/>
              <a:gd name="connsiteY35" fmla="*/ 4268434 h 6840480"/>
              <a:gd name="connsiteX36" fmla="*/ 398849 w 4247170"/>
              <a:gd name="connsiteY36" fmla="*/ 4455936 h 6840480"/>
              <a:gd name="connsiteX37" fmla="*/ 398849 w 4247170"/>
              <a:gd name="connsiteY37" fmla="*/ 4477995 h 6840480"/>
              <a:gd name="connsiteX38" fmla="*/ 243741 w 4247170"/>
              <a:gd name="connsiteY38" fmla="*/ 4533143 h 6840480"/>
              <a:gd name="connsiteX39" fmla="*/ 332375 w 4247170"/>
              <a:gd name="connsiteY39" fmla="*/ 4775793 h 6840480"/>
              <a:gd name="connsiteX40" fmla="*/ 243741 w 4247170"/>
              <a:gd name="connsiteY40" fmla="*/ 4919176 h 6840480"/>
              <a:gd name="connsiteX41" fmla="*/ 421008 w 4247170"/>
              <a:gd name="connsiteY41" fmla="*/ 5272122 h 6840480"/>
              <a:gd name="connsiteX42" fmla="*/ 598274 w 4247170"/>
              <a:gd name="connsiteY42" fmla="*/ 5360358 h 6840480"/>
              <a:gd name="connsiteX43" fmla="*/ 598274 w 4247170"/>
              <a:gd name="connsiteY43" fmla="*/ 5393447 h 6840480"/>
              <a:gd name="connsiteX44" fmla="*/ 387770 w 4247170"/>
              <a:gd name="connsiteY44" fmla="*/ 5459624 h 6840480"/>
              <a:gd name="connsiteX45" fmla="*/ 365612 w 4247170"/>
              <a:gd name="connsiteY45" fmla="*/ 5757422 h 6840480"/>
              <a:gd name="connsiteX46" fmla="*/ 653670 w 4247170"/>
              <a:gd name="connsiteY46" fmla="*/ 5702275 h 6840480"/>
              <a:gd name="connsiteX47" fmla="*/ 664749 w 4247170"/>
              <a:gd name="connsiteY47" fmla="*/ 5724333 h 6840480"/>
              <a:gd name="connsiteX48" fmla="*/ 509641 w 4247170"/>
              <a:gd name="connsiteY48" fmla="*/ 5812570 h 6840480"/>
              <a:gd name="connsiteX49" fmla="*/ 365612 w 4247170"/>
              <a:gd name="connsiteY49" fmla="*/ 6055220 h 6840480"/>
              <a:gd name="connsiteX50" fmla="*/ 553957 w 4247170"/>
              <a:gd name="connsiteY50" fmla="*/ 6143457 h 6840480"/>
              <a:gd name="connsiteX51" fmla="*/ 553957 w 4247170"/>
              <a:gd name="connsiteY51" fmla="*/ 6187575 h 6840480"/>
              <a:gd name="connsiteX52" fmla="*/ 398849 w 4247170"/>
              <a:gd name="connsiteY52" fmla="*/ 6264781 h 6840480"/>
              <a:gd name="connsiteX53" fmla="*/ 376691 w 4247170"/>
              <a:gd name="connsiteY53" fmla="*/ 6705963 h 6840480"/>
              <a:gd name="connsiteX54" fmla="*/ 299137 w 4247170"/>
              <a:gd name="connsiteY54" fmla="*/ 6827288 h 6840480"/>
              <a:gd name="connsiteX55" fmla="*/ 4247170 w 4247170"/>
              <a:gd name="connsiteY55" fmla="*/ 6840480 h 6840480"/>
              <a:gd name="connsiteX56" fmla="*/ 3267282 w 4247170"/>
              <a:gd name="connsiteY56" fmla="*/ 7904 h 6840480"/>
              <a:gd name="connsiteX0" fmla="*/ 3267282 w 3267282"/>
              <a:gd name="connsiteY0" fmla="*/ 7904 h 6840480"/>
              <a:gd name="connsiteX1" fmla="*/ 232662 w 3267282"/>
              <a:gd name="connsiteY1" fmla="*/ 0 h 6840480"/>
              <a:gd name="connsiteX2" fmla="*/ 0 w 3267282"/>
              <a:gd name="connsiteY2" fmla="*/ 319856 h 6840480"/>
              <a:gd name="connsiteX3" fmla="*/ 88633 w 3267282"/>
              <a:gd name="connsiteY3" fmla="*/ 529418 h 6840480"/>
              <a:gd name="connsiteX4" fmla="*/ 276979 w 3267282"/>
              <a:gd name="connsiteY4" fmla="*/ 452211 h 6840480"/>
              <a:gd name="connsiteX5" fmla="*/ 454245 w 3267282"/>
              <a:gd name="connsiteY5" fmla="*/ 132354 h 6840480"/>
              <a:gd name="connsiteX6" fmla="*/ 476404 w 3267282"/>
              <a:gd name="connsiteY6" fmla="*/ 143383 h 6840480"/>
              <a:gd name="connsiteX7" fmla="*/ 454245 w 3267282"/>
              <a:gd name="connsiteY7" fmla="*/ 397063 h 6840480"/>
              <a:gd name="connsiteX8" fmla="*/ 587195 w 3267282"/>
              <a:gd name="connsiteY8" fmla="*/ 683831 h 6840480"/>
              <a:gd name="connsiteX9" fmla="*/ 376691 w 3267282"/>
              <a:gd name="connsiteY9" fmla="*/ 1191190 h 6840480"/>
              <a:gd name="connsiteX10" fmla="*/ 797699 w 3267282"/>
              <a:gd name="connsiteY10" fmla="*/ 1136042 h 6840480"/>
              <a:gd name="connsiteX11" fmla="*/ 797699 w 3267282"/>
              <a:gd name="connsiteY11" fmla="*/ 1169131 h 6840480"/>
              <a:gd name="connsiteX12" fmla="*/ 276979 w 3267282"/>
              <a:gd name="connsiteY12" fmla="*/ 1466929 h 6840480"/>
              <a:gd name="connsiteX13" fmla="*/ 398849 w 3267282"/>
              <a:gd name="connsiteY13" fmla="*/ 1654431 h 6840480"/>
              <a:gd name="connsiteX14" fmla="*/ 720145 w 3267282"/>
              <a:gd name="connsiteY14" fmla="*/ 1610314 h 6840480"/>
              <a:gd name="connsiteX15" fmla="*/ 720145 w 3267282"/>
              <a:gd name="connsiteY15" fmla="*/ 1621343 h 6840480"/>
              <a:gd name="connsiteX16" fmla="*/ 642591 w 3267282"/>
              <a:gd name="connsiteY16" fmla="*/ 2095613 h 6840480"/>
              <a:gd name="connsiteX17" fmla="*/ 620433 w 3267282"/>
              <a:gd name="connsiteY17" fmla="*/ 2095613 h 6840480"/>
              <a:gd name="connsiteX18" fmla="*/ 210503 w 3267282"/>
              <a:gd name="connsiteY18" fmla="*/ 1742667 h 6840480"/>
              <a:gd name="connsiteX19" fmla="*/ 221583 w 3267282"/>
              <a:gd name="connsiteY19" fmla="*/ 2062525 h 6840480"/>
              <a:gd name="connsiteX20" fmla="*/ 343453 w 3267282"/>
              <a:gd name="connsiteY20" fmla="*/ 2106642 h 6840480"/>
              <a:gd name="connsiteX21" fmla="*/ 343453 w 3267282"/>
              <a:gd name="connsiteY21" fmla="*/ 2128702 h 6840480"/>
              <a:gd name="connsiteX22" fmla="*/ 232662 w 3267282"/>
              <a:gd name="connsiteY22" fmla="*/ 2283115 h 6840480"/>
              <a:gd name="connsiteX23" fmla="*/ 354532 w 3267282"/>
              <a:gd name="connsiteY23" fmla="*/ 2459589 h 6840480"/>
              <a:gd name="connsiteX24" fmla="*/ 587195 w 3267282"/>
              <a:gd name="connsiteY24" fmla="*/ 2481647 h 6840480"/>
              <a:gd name="connsiteX25" fmla="*/ 587195 w 3267282"/>
              <a:gd name="connsiteY25" fmla="*/ 2503706 h 6840480"/>
              <a:gd name="connsiteX26" fmla="*/ 387770 w 3267282"/>
              <a:gd name="connsiteY26" fmla="*/ 2625031 h 6840480"/>
              <a:gd name="connsiteX27" fmla="*/ 409928 w 3267282"/>
              <a:gd name="connsiteY27" fmla="*/ 3000036 h 6840480"/>
              <a:gd name="connsiteX28" fmla="*/ 764461 w 3267282"/>
              <a:gd name="connsiteY28" fmla="*/ 2922829 h 6840480"/>
              <a:gd name="connsiteX29" fmla="*/ 764461 w 3267282"/>
              <a:gd name="connsiteY29" fmla="*/ 2933859 h 6840480"/>
              <a:gd name="connsiteX30" fmla="*/ 409928 w 3267282"/>
              <a:gd name="connsiteY30" fmla="*/ 3176509 h 6840480"/>
              <a:gd name="connsiteX31" fmla="*/ 166188 w 3267282"/>
              <a:gd name="connsiteY31" fmla="*/ 3716957 h 6840480"/>
              <a:gd name="connsiteX32" fmla="*/ 232662 w 3267282"/>
              <a:gd name="connsiteY32" fmla="*/ 4003724 h 6840480"/>
              <a:gd name="connsiteX33" fmla="*/ 487483 w 3267282"/>
              <a:gd name="connsiteY33" fmla="*/ 4102990 h 6840480"/>
              <a:gd name="connsiteX34" fmla="*/ 487483 w 3267282"/>
              <a:gd name="connsiteY34" fmla="*/ 4114019 h 6840480"/>
              <a:gd name="connsiteX35" fmla="*/ 310216 w 3267282"/>
              <a:gd name="connsiteY35" fmla="*/ 4268434 h 6840480"/>
              <a:gd name="connsiteX36" fmla="*/ 398849 w 3267282"/>
              <a:gd name="connsiteY36" fmla="*/ 4455936 h 6840480"/>
              <a:gd name="connsiteX37" fmla="*/ 398849 w 3267282"/>
              <a:gd name="connsiteY37" fmla="*/ 4477995 h 6840480"/>
              <a:gd name="connsiteX38" fmla="*/ 243741 w 3267282"/>
              <a:gd name="connsiteY38" fmla="*/ 4533143 h 6840480"/>
              <a:gd name="connsiteX39" fmla="*/ 332375 w 3267282"/>
              <a:gd name="connsiteY39" fmla="*/ 4775793 h 6840480"/>
              <a:gd name="connsiteX40" fmla="*/ 243741 w 3267282"/>
              <a:gd name="connsiteY40" fmla="*/ 4919176 h 6840480"/>
              <a:gd name="connsiteX41" fmla="*/ 421008 w 3267282"/>
              <a:gd name="connsiteY41" fmla="*/ 5272122 h 6840480"/>
              <a:gd name="connsiteX42" fmla="*/ 598274 w 3267282"/>
              <a:gd name="connsiteY42" fmla="*/ 5360358 h 6840480"/>
              <a:gd name="connsiteX43" fmla="*/ 598274 w 3267282"/>
              <a:gd name="connsiteY43" fmla="*/ 5393447 h 6840480"/>
              <a:gd name="connsiteX44" fmla="*/ 387770 w 3267282"/>
              <a:gd name="connsiteY44" fmla="*/ 5459624 h 6840480"/>
              <a:gd name="connsiteX45" fmla="*/ 365612 w 3267282"/>
              <a:gd name="connsiteY45" fmla="*/ 5757422 h 6840480"/>
              <a:gd name="connsiteX46" fmla="*/ 653670 w 3267282"/>
              <a:gd name="connsiteY46" fmla="*/ 5702275 h 6840480"/>
              <a:gd name="connsiteX47" fmla="*/ 664749 w 3267282"/>
              <a:gd name="connsiteY47" fmla="*/ 5724333 h 6840480"/>
              <a:gd name="connsiteX48" fmla="*/ 509641 w 3267282"/>
              <a:gd name="connsiteY48" fmla="*/ 5812570 h 6840480"/>
              <a:gd name="connsiteX49" fmla="*/ 365612 w 3267282"/>
              <a:gd name="connsiteY49" fmla="*/ 6055220 h 6840480"/>
              <a:gd name="connsiteX50" fmla="*/ 553957 w 3267282"/>
              <a:gd name="connsiteY50" fmla="*/ 6143457 h 6840480"/>
              <a:gd name="connsiteX51" fmla="*/ 553957 w 3267282"/>
              <a:gd name="connsiteY51" fmla="*/ 6187575 h 6840480"/>
              <a:gd name="connsiteX52" fmla="*/ 398849 w 3267282"/>
              <a:gd name="connsiteY52" fmla="*/ 6264781 h 6840480"/>
              <a:gd name="connsiteX53" fmla="*/ 376691 w 3267282"/>
              <a:gd name="connsiteY53" fmla="*/ 6705963 h 6840480"/>
              <a:gd name="connsiteX54" fmla="*/ 299137 w 3267282"/>
              <a:gd name="connsiteY54" fmla="*/ 6827288 h 6840480"/>
              <a:gd name="connsiteX55" fmla="*/ 3267128 w 3267282"/>
              <a:gd name="connsiteY55" fmla="*/ 6840480 h 6840480"/>
              <a:gd name="connsiteX56" fmla="*/ 3267282 w 3267282"/>
              <a:gd name="connsiteY56" fmla="*/ 7904 h 684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3267282" h="6840480">
                <a:moveTo>
                  <a:pt x="3267282" y="7904"/>
                </a:moveTo>
                <a:lnTo>
                  <a:pt x="232662" y="0"/>
                </a:lnTo>
                <a:lnTo>
                  <a:pt x="0" y="319856"/>
                </a:lnTo>
                <a:lnTo>
                  <a:pt x="88633" y="529418"/>
                </a:lnTo>
                <a:lnTo>
                  <a:pt x="276979" y="452211"/>
                </a:lnTo>
                <a:lnTo>
                  <a:pt x="454245" y="132354"/>
                </a:lnTo>
                <a:lnTo>
                  <a:pt x="476404" y="143383"/>
                </a:lnTo>
                <a:lnTo>
                  <a:pt x="454245" y="397063"/>
                </a:lnTo>
                <a:lnTo>
                  <a:pt x="587195" y="683831"/>
                </a:lnTo>
                <a:lnTo>
                  <a:pt x="376691" y="1191190"/>
                </a:lnTo>
                <a:lnTo>
                  <a:pt x="797699" y="1136042"/>
                </a:lnTo>
                <a:lnTo>
                  <a:pt x="797699" y="1169131"/>
                </a:lnTo>
                <a:lnTo>
                  <a:pt x="276979" y="1466929"/>
                </a:lnTo>
                <a:lnTo>
                  <a:pt x="398849" y="1654431"/>
                </a:lnTo>
                <a:lnTo>
                  <a:pt x="720145" y="1610314"/>
                </a:lnTo>
                <a:lnTo>
                  <a:pt x="720145" y="1621343"/>
                </a:lnTo>
                <a:lnTo>
                  <a:pt x="642591" y="2095613"/>
                </a:lnTo>
                <a:lnTo>
                  <a:pt x="620433" y="2095613"/>
                </a:lnTo>
                <a:lnTo>
                  <a:pt x="210503" y="1742667"/>
                </a:lnTo>
                <a:lnTo>
                  <a:pt x="221583" y="2062525"/>
                </a:lnTo>
                <a:lnTo>
                  <a:pt x="343453" y="2106642"/>
                </a:lnTo>
                <a:lnTo>
                  <a:pt x="343453" y="2128702"/>
                </a:lnTo>
                <a:lnTo>
                  <a:pt x="232662" y="2283115"/>
                </a:lnTo>
                <a:lnTo>
                  <a:pt x="354532" y="2459589"/>
                </a:lnTo>
                <a:lnTo>
                  <a:pt x="587195" y="2481647"/>
                </a:lnTo>
                <a:lnTo>
                  <a:pt x="587195" y="2503706"/>
                </a:lnTo>
                <a:lnTo>
                  <a:pt x="387770" y="2625031"/>
                </a:lnTo>
                <a:lnTo>
                  <a:pt x="409928" y="3000036"/>
                </a:lnTo>
                <a:lnTo>
                  <a:pt x="764461" y="2922829"/>
                </a:lnTo>
                <a:lnTo>
                  <a:pt x="764461" y="2933859"/>
                </a:lnTo>
                <a:lnTo>
                  <a:pt x="409928" y="3176509"/>
                </a:lnTo>
                <a:lnTo>
                  <a:pt x="166188" y="3716957"/>
                </a:lnTo>
                <a:lnTo>
                  <a:pt x="232662" y="4003724"/>
                </a:lnTo>
                <a:lnTo>
                  <a:pt x="487483" y="4102990"/>
                </a:lnTo>
                <a:lnTo>
                  <a:pt x="487483" y="4114019"/>
                </a:lnTo>
                <a:lnTo>
                  <a:pt x="310216" y="4268434"/>
                </a:lnTo>
                <a:lnTo>
                  <a:pt x="398849" y="4455936"/>
                </a:lnTo>
                <a:lnTo>
                  <a:pt x="398849" y="4477995"/>
                </a:lnTo>
                <a:lnTo>
                  <a:pt x="243741" y="4533143"/>
                </a:lnTo>
                <a:lnTo>
                  <a:pt x="332375" y="4775793"/>
                </a:lnTo>
                <a:lnTo>
                  <a:pt x="243741" y="4919176"/>
                </a:lnTo>
                <a:lnTo>
                  <a:pt x="421008" y="5272122"/>
                </a:lnTo>
                <a:lnTo>
                  <a:pt x="598274" y="5360358"/>
                </a:lnTo>
                <a:lnTo>
                  <a:pt x="598274" y="5393447"/>
                </a:lnTo>
                <a:lnTo>
                  <a:pt x="387770" y="5459624"/>
                </a:lnTo>
                <a:lnTo>
                  <a:pt x="365612" y="5757422"/>
                </a:lnTo>
                <a:lnTo>
                  <a:pt x="653670" y="5702275"/>
                </a:lnTo>
                <a:lnTo>
                  <a:pt x="664749" y="5724333"/>
                </a:lnTo>
                <a:lnTo>
                  <a:pt x="509641" y="5812570"/>
                </a:lnTo>
                <a:lnTo>
                  <a:pt x="365612" y="6055220"/>
                </a:lnTo>
                <a:lnTo>
                  <a:pt x="553957" y="6143457"/>
                </a:lnTo>
                <a:lnTo>
                  <a:pt x="553957" y="6187575"/>
                </a:lnTo>
                <a:lnTo>
                  <a:pt x="398849" y="6264781"/>
                </a:lnTo>
                <a:lnTo>
                  <a:pt x="376691" y="6705963"/>
                </a:lnTo>
                <a:lnTo>
                  <a:pt x="299137" y="6827288"/>
                </a:lnTo>
                <a:lnTo>
                  <a:pt x="3267128" y="6840480"/>
                </a:lnTo>
                <a:cubicBezTo>
                  <a:pt x="3267129" y="4567673"/>
                  <a:pt x="3267281" y="2280712"/>
                  <a:pt x="3267282" y="7904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nb-NO"/>
              <a:t>Klikk ikonet for å legge til et bilde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088377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753EE0E-62D5-7C4E-A9DE-E2404AB69666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0AF781-9AF6-D34D-AE18-5B607B56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028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753EE0E-62D5-7C4E-A9DE-E2404AB69666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0AF781-9AF6-D34D-AE18-5B607B56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3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mal over to spalter_m-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utendørs&#10;&#10;Automatisk generert beskrivelse">
            <a:extLst>
              <a:ext uri="{FF2B5EF4-FFF2-40B4-BE49-F238E27FC236}">
                <a16:creationId xmlns:a16="http://schemas.microsoft.com/office/drawing/2014/main" id="{4A7A261A-C785-5C4D-A29B-A26C2455F3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98316" y="0"/>
            <a:ext cx="2293684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2000" y="1542420"/>
            <a:ext cx="5768823" cy="4729591"/>
          </a:xfrm>
        </p:spPr>
        <p:txBody>
          <a:bodyPr/>
          <a:lstStyle>
            <a:lvl1pPr marL="0" indent="0">
              <a:lnSpc>
                <a:spcPts val="2940"/>
              </a:lnSpc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8" name="Rektangel 7"/>
          <p:cNvSpPr/>
          <p:nvPr userDrawn="1"/>
        </p:nvSpPr>
        <p:spPr>
          <a:xfrm>
            <a:off x="0" y="1399086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AACC51C7-D08F-8842-AF1E-F8FD5A9BD5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967E312-DCE1-1A40-926B-5934DAD1D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310588"/>
            <a:ext cx="3240000" cy="1394088"/>
          </a:xfrm>
        </p:spPr>
        <p:txBody>
          <a:bodyPr/>
          <a:lstStyle>
            <a:lvl1pPr>
              <a:defRPr b="1">
                <a:solidFill>
                  <a:srgbClr val="000664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80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mal over to spalter_m-lyse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125B397-3992-2A4E-939C-6F96710EF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310588"/>
            <a:ext cx="3240000" cy="1394088"/>
          </a:xfrm>
        </p:spPr>
        <p:txBody>
          <a:bodyPr/>
          <a:lstStyle>
            <a:lvl1pPr>
              <a:defRPr b="1">
                <a:solidFill>
                  <a:srgbClr val="000664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3B1D6ED-AEBE-BE4D-9051-018E06071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0" y="1542420"/>
            <a:ext cx="5768823" cy="4729591"/>
          </a:xfrm>
        </p:spPr>
        <p:txBody>
          <a:bodyPr/>
          <a:lstStyle>
            <a:lvl1pPr marL="0" indent="0">
              <a:lnSpc>
                <a:spcPts val="2940"/>
              </a:lnSpc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D6125BB5-7B3E-9E4F-8CE3-03AEF8F9AA13}"/>
              </a:ext>
            </a:extLst>
          </p:cNvPr>
          <p:cNvSpPr/>
          <p:nvPr userDrawn="1"/>
        </p:nvSpPr>
        <p:spPr>
          <a:xfrm>
            <a:off x="0" y="1399086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63FECCB5-0CC0-0344-9674-6E7F4C08A4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98316" y="0"/>
            <a:ext cx="2293684" cy="6857999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049DE6FE-2451-354F-AC8D-E60E337143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2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mal over to spalter_m-s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ktangel 15">
            <a:extLst>
              <a:ext uri="{FF2B5EF4-FFF2-40B4-BE49-F238E27FC236}">
                <a16:creationId xmlns:a16="http://schemas.microsoft.com/office/drawing/2014/main" id="{B0258535-E631-8047-B24B-3055544EB490}"/>
              </a:ext>
            </a:extLst>
          </p:cNvPr>
          <p:cNvSpPr/>
          <p:nvPr userDrawn="1"/>
        </p:nvSpPr>
        <p:spPr>
          <a:xfrm>
            <a:off x="0" y="1399086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2075B3E-0C5F-894F-852A-CC80751CE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310588"/>
            <a:ext cx="3240000" cy="1394088"/>
          </a:xfrm>
        </p:spPr>
        <p:txBody>
          <a:bodyPr/>
          <a:lstStyle>
            <a:lvl1pPr>
              <a:defRPr b="1">
                <a:solidFill>
                  <a:srgbClr val="000664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814AFF0-3485-5F4B-98FF-F8B7709AD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0" y="1542420"/>
            <a:ext cx="5768823" cy="4729591"/>
          </a:xfrm>
        </p:spPr>
        <p:txBody>
          <a:bodyPr/>
          <a:lstStyle>
            <a:lvl1pPr marL="0" indent="0">
              <a:lnSpc>
                <a:spcPts val="2940"/>
              </a:lnSpc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/>
              <a:t>Rediger tekststiler i malen</a:t>
            </a:r>
          </a:p>
        </p:txBody>
      </p:sp>
      <p:pic>
        <p:nvPicPr>
          <p:cNvPr id="19" name="Bilde 18">
            <a:extLst>
              <a:ext uri="{FF2B5EF4-FFF2-40B4-BE49-F238E27FC236}">
                <a16:creationId xmlns:a16="http://schemas.microsoft.com/office/drawing/2014/main" id="{FBC8BE43-0266-8043-9006-F7D87DFDB2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98316" y="0"/>
            <a:ext cx="2293684" cy="6857999"/>
          </a:xfrm>
          <a:prstGeom prst="rect">
            <a:avLst/>
          </a:prstGeom>
        </p:spPr>
      </p:pic>
      <p:pic>
        <p:nvPicPr>
          <p:cNvPr id="20" name="Bilde 19">
            <a:extLst>
              <a:ext uri="{FF2B5EF4-FFF2-40B4-BE49-F238E27FC236}">
                <a16:creationId xmlns:a16="http://schemas.microsoft.com/office/drawing/2014/main" id="{140C8ABF-68A2-364B-94D2-2778409915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4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mal over to spalter_lyseblå">
    <p:bg>
      <p:bgPr>
        <a:solidFill>
          <a:srgbClr val="A9E5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ktangel 15">
            <a:extLst>
              <a:ext uri="{FF2B5EF4-FFF2-40B4-BE49-F238E27FC236}">
                <a16:creationId xmlns:a16="http://schemas.microsoft.com/office/drawing/2014/main" id="{B0258535-E631-8047-B24B-3055544EB490}"/>
              </a:ext>
            </a:extLst>
          </p:cNvPr>
          <p:cNvSpPr/>
          <p:nvPr userDrawn="1"/>
        </p:nvSpPr>
        <p:spPr>
          <a:xfrm>
            <a:off x="0" y="1399086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2075B3E-0C5F-894F-852A-CC80751CE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310588"/>
            <a:ext cx="3240000" cy="1394088"/>
          </a:xfrm>
        </p:spPr>
        <p:txBody>
          <a:bodyPr/>
          <a:lstStyle>
            <a:lvl1pPr>
              <a:defRPr b="1">
                <a:solidFill>
                  <a:srgbClr val="000664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814AFF0-3485-5F4B-98FF-F8B7709AD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0" y="1542420"/>
            <a:ext cx="5768823" cy="4729591"/>
          </a:xfrm>
        </p:spPr>
        <p:txBody>
          <a:bodyPr/>
          <a:lstStyle>
            <a:lvl1pPr marL="0" indent="0">
              <a:lnSpc>
                <a:spcPts val="2940"/>
              </a:lnSpc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/>
              <a:t>Rediger tekststiler i malen</a:t>
            </a:r>
          </a:p>
        </p:txBody>
      </p:sp>
      <p:pic>
        <p:nvPicPr>
          <p:cNvPr id="19" name="Bilde 18">
            <a:extLst>
              <a:ext uri="{FF2B5EF4-FFF2-40B4-BE49-F238E27FC236}">
                <a16:creationId xmlns:a16="http://schemas.microsoft.com/office/drawing/2014/main" id="{FBC8BE43-0266-8043-9006-F7D87DFDB2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98316" y="0"/>
            <a:ext cx="2293683" cy="6857999"/>
          </a:xfrm>
          <a:prstGeom prst="rect">
            <a:avLst/>
          </a:prstGeom>
        </p:spPr>
      </p:pic>
      <p:pic>
        <p:nvPicPr>
          <p:cNvPr id="20" name="Bilde 19">
            <a:extLst>
              <a:ext uri="{FF2B5EF4-FFF2-40B4-BE49-F238E27FC236}">
                <a16:creationId xmlns:a16="http://schemas.microsoft.com/office/drawing/2014/main" id="{140C8ABF-68A2-364B-94D2-2778409915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791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mal over to spalter_sand">
    <p:bg>
      <p:bgPr>
        <a:solidFill>
          <a:srgbClr val="F9F6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ktangel 15">
            <a:extLst>
              <a:ext uri="{FF2B5EF4-FFF2-40B4-BE49-F238E27FC236}">
                <a16:creationId xmlns:a16="http://schemas.microsoft.com/office/drawing/2014/main" id="{B0258535-E631-8047-B24B-3055544EB490}"/>
              </a:ext>
            </a:extLst>
          </p:cNvPr>
          <p:cNvSpPr/>
          <p:nvPr userDrawn="1"/>
        </p:nvSpPr>
        <p:spPr>
          <a:xfrm>
            <a:off x="0" y="1399086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2075B3E-0C5F-894F-852A-CC80751CE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310588"/>
            <a:ext cx="3240000" cy="1394088"/>
          </a:xfrm>
        </p:spPr>
        <p:txBody>
          <a:bodyPr/>
          <a:lstStyle>
            <a:lvl1pPr>
              <a:defRPr b="1">
                <a:solidFill>
                  <a:srgbClr val="000664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814AFF0-3485-5F4B-98FF-F8B7709AD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0" y="1542420"/>
            <a:ext cx="5768823" cy="4729591"/>
          </a:xfrm>
        </p:spPr>
        <p:txBody>
          <a:bodyPr/>
          <a:lstStyle>
            <a:lvl1pPr marL="0" indent="0">
              <a:lnSpc>
                <a:spcPts val="2940"/>
              </a:lnSpc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/>
              <a:t>Rediger tekststiler i malen</a:t>
            </a:r>
          </a:p>
        </p:txBody>
      </p:sp>
      <p:pic>
        <p:nvPicPr>
          <p:cNvPr id="19" name="Bilde 18">
            <a:extLst>
              <a:ext uri="{FF2B5EF4-FFF2-40B4-BE49-F238E27FC236}">
                <a16:creationId xmlns:a16="http://schemas.microsoft.com/office/drawing/2014/main" id="{FBC8BE43-0266-8043-9006-F7D87DFDB2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98316" y="0"/>
            <a:ext cx="2293683" cy="6857999"/>
          </a:xfrm>
          <a:prstGeom prst="rect">
            <a:avLst/>
          </a:prstGeom>
        </p:spPr>
      </p:pic>
      <p:pic>
        <p:nvPicPr>
          <p:cNvPr id="20" name="Bilde 19">
            <a:extLst>
              <a:ext uri="{FF2B5EF4-FFF2-40B4-BE49-F238E27FC236}">
                <a16:creationId xmlns:a16="http://schemas.microsoft.com/office/drawing/2014/main" id="{140C8ABF-68A2-364B-94D2-2778409915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692000" y="162000"/>
            <a:ext cx="1457452" cy="114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190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radisjonell tekstmal - h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42726"/>
            <a:ext cx="9000000" cy="1205890"/>
          </a:xfrm>
        </p:spPr>
        <p:txBody>
          <a:bodyPr/>
          <a:lstStyle>
            <a:lvl1pPr>
              <a:defRPr b="1">
                <a:solidFill>
                  <a:srgbClr val="000664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940385"/>
            <a:ext cx="10260000" cy="4408900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8" name="Rektangel 7"/>
          <p:cNvSpPr/>
          <p:nvPr userDrawn="1"/>
        </p:nvSpPr>
        <p:spPr>
          <a:xfrm>
            <a:off x="0" y="637125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DE74CA81-B61C-F247-A230-C0D446D06F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230472" y="0"/>
            <a:ext cx="831578" cy="6872068"/>
          </a:xfrm>
          <a:prstGeom prst="rect">
            <a:avLst/>
          </a:prstGeom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EC0ADEEC-E2DF-FD40-9A39-18A8294DBF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919268" y="162000"/>
            <a:ext cx="1457452" cy="114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93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disjonell tekstmal - lyseblå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e 6">
            <a:extLst>
              <a:ext uri="{FF2B5EF4-FFF2-40B4-BE49-F238E27FC236}">
                <a16:creationId xmlns:a16="http://schemas.microsoft.com/office/drawing/2014/main" id="{B210FA55-8796-5742-8E35-71AB9C0B8E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230472" y="0"/>
            <a:ext cx="831578" cy="6872068"/>
          </a:xfrm>
          <a:prstGeom prst="rect">
            <a:avLst/>
          </a:prstGeom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8888BDE5-D38F-4840-9AE3-5A26BB2703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919268" y="162000"/>
            <a:ext cx="1457452" cy="114858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07067AC-1724-FC49-8955-C5F5AC6BC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42726"/>
            <a:ext cx="9000000" cy="1205890"/>
          </a:xfrm>
        </p:spPr>
        <p:txBody>
          <a:bodyPr/>
          <a:lstStyle>
            <a:lvl1pPr>
              <a:defRPr b="1">
                <a:solidFill>
                  <a:srgbClr val="000664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742FCAA-223D-EA43-BD48-1F01959A1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40385"/>
            <a:ext cx="10260000" cy="4408900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1281B3E6-0AC7-5B4B-8A3C-32FC188BC18F}"/>
              </a:ext>
            </a:extLst>
          </p:cNvPr>
          <p:cNvSpPr/>
          <p:nvPr userDrawn="1"/>
        </p:nvSpPr>
        <p:spPr>
          <a:xfrm>
            <a:off x="0" y="637125"/>
            <a:ext cx="212400" cy="1188000"/>
          </a:xfrm>
          <a:prstGeom prst="rect">
            <a:avLst/>
          </a:prstGeom>
          <a:solidFill>
            <a:srgbClr val="FF45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4313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720000"/>
            <a:ext cx="9000000" cy="1205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016000"/>
            <a:ext cx="10260000" cy="41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84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7" r:id="rId2"/>
    <p:sldLayoutId id="2147483670" r:id="rId3"/>
    <p:sldLayoutId id="2147483673" r:id="rId4"/>
    <p:sldLayoutId id="2147483671" r:id="rId5"/>
    <p:sldLayoutId id="2147483678" r:id="rId6"/>
    <p:sldLayoutId id="2147483679" r:id="rId7"/>
    <p:sldLayoutId id="2147483650" r:id="rId8"/>
    <p:sldLayoutId id="2147483668" r:id="rId9"/>
    <p:sldLayoutId id="2147483669" r:id="rId10"/>
    <p:sldLayoutId id="2147483676" r:id="rId11"/>
    <p:sldLayoutId id="2147483683" r:id="rId12"/>
    <p:sldLayoutId id="2147483680" r:id="rId13"/>
    <p:sldLayoutId id="2147483681" r:id="rId14"/>
    <p:sldLayoutId id="2147483672" r:id="rId15"/>
    <p:sldLayoutId id="2147483682" r:id="rId16"/>
    <p:sldLayoutId id="2147483684" r:id="rId17"/>
    <p:sldLayoutId id="2147483675" r:id="rId18"/>
    <p:sldLayoutId id="2147483651" r:id="rId19"/>
    <p:sldLayoutId id="2147483658" r:id="rId20"/>
    <p:sldLayoutId id="2147483659" r:id="rId21"/>
  </p:sldLayoutIdLst>
  <p:txStyles>
    <p:titleStyle>
      <a:lvl1pPr algn="l" defTabSz="457200" rtl="0" eaLnBrk="1" latinLnBrk="0" hangingPunct="1">
        <a:spcBef>
          <a:spcPct val="0"/>
        </a:spcBef>
        <a:buNone/>
        <a:defRPr sz="3000" b="1" kern="1200">
          <a:solidFill>
            <a:srgbClr val="000664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457200" rtl="0" eaLnBrk="1" latinLnBrk="0" hangingPunct="1">
        <a:lnSpc>
          <a:spcPts val="2940"/>
        </a:lnSpc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lnSpc>
          <a:spcPts val="2940"/>
        </a:lnSpc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ts val="2940"/>
        </a:lnSpc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lnSpc>
          <a:spcPts val="2940"/>
        </a:lnSpc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lnSpc>
          <a:spcPts val="2940"/>
        </a:lnSpc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7D2C6B8-1E96-AE4B-932C-2E766C4332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2338784"/>
            <a:ext cx="7373122" cy="1001915"/>
          </a:xfrm>
        </p:spPr>
        <p:txBody>
          <a:bodyPr/>
          <a:lstStyle/>
          <a:p>
            <a:r>
              <a:rPr lang="nb-NO" dirty="0"/>
              <a:t>Økonomi ved statlige aksjoner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3D222A7-1F7E-B54C-854F-30B8D7B7CA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nb-NO" dirty="0"/>
              <a:t>Fagsamling øvelse statlig aksjon - IUA Midt-Norge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130C02DF-0777-EA4F-BA87-F76A0C155477}"/>
              </a:ext>
            </a:extLst>
          </p:cNvPr>
          <p:cNvSpPr/>
          <p:nvPr/>
        </p:nvSpPr>
        <p:spPr>
          <a:xfrm>
            <a:off x="720000" y="5610507"/>
            <a:ext cx="5901605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500" dirty="0">
                <a:solidFill>
                  <a:srgbClr val="A9E5FB">
                    <a:alpha val="49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Rune S. Frostvin</a:t>
            </a:r>
          </a:p>
          <a:p>
            <a:r>
              <a:rPr lang="nb-NO" sz="1500" dirty="0">
                <a:solidFill>
                  <a:srgbClr val="A9E5FB">
                    <a:alpha val="49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seniorrådgiver</a:t>
            </a:r>
          </a:p>
          <a:p>
            <a:r>
              <a:rPr lang="nb-NO" sz="1500" dirty="0">
                <a:solidFill>
                  <a:srgbClr val="A9E5FB">
                    <a:alpha val="49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Miljøberedskap, Kystverket</a:t>
            </a:r>
          </a:p>
          <a:p>
            <a:br>
              <a:rPr lang="nb-NO" sz="1500" dirty="0">
                <a:solidFill>
                  <a:srgbClr val="A9E5FB">
                    <a:alpha val="49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nb-NO" sz="1500" dirty="0">
              <a:solidFill>
                <a:srgbClr val="A9E5FB">
                  <a:alpha val="49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lassholder for bilde 8" descr="Et bilde som inneholder himmel, vann, utendørs, båt&#10;&#10;Automatisk generert beskrivelse">
            <a:extLst>
              <a:ext uri="{FF2B5EF4-FFF2-40B4-BE49-F238E27FC236}">
                <a16:creationId xmlns:a16="http://schemas.microsoft.com/office/drawing/2014/main" id="{043C6DFC-E69F-274A-9764-076E5F3F735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7391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Hvilke kostnader refunderes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032000" y="640080"/>
            <a:ext cx="5768823" cy="563193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b="1" dirty="0"/>
              <a:t>Hovedregel: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b="1" dirty="0"/>
          </a:p>
          <a:p>
            <a:r>
              <a:rPr lang="nb-NO" b="1" dirty="0"/>
              <a:t>	Kostnaden må være nødvendig for å 	bekjempe den akutte forurensingen</a:t>
            </a:r>
          </a:p>
          <a:p>
            <a:endParaRPr lang="nb-NO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dirty="0"/>
              <a:t>Kystverket skal gjennom aksjonsordre eller annen skriftlig godkjenning ha tatt initiativ til eller godkjent de tiltak som iverksettes</a:t>
            </a:r>
          </a:p>
          <a:p>
            <a:pPr lvl="1"/>
            <a:endParaRPr lang="nb-NO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dirty="0"/>
              <a:t>Vederlagskravet skal dokumenteres og formidles i henhold til retningslinjene i den administrative veilederen</a:t>
            </a:r>
          </a:p>
          <a:p>
            <a:endParaRPr lang="nb-NO" dirty="0"/>
          </a:p>
        </p:txBody>
      </p:sp>
      <p:pic>
        <p:nvPicPr>
          <p:cNvPr id="4" name="Picture 11" descr="94762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387" y="2859212"/>
            <a:ext cx="3477225" cy="260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749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Lønn og sosiale kostnader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032000" y="473725"/>
            <a:ext cx="5768823" cy="6158429"/>
          </a:xfrm>
        </p:spPr>
        <p:txBody>
          <a:bodyPr>
            <a:normAutofit/>
          </a:bodyPr>
          <a:lstStyle/>
          <a:p>
            <a:r>
              <a:rPr lang="nb-NO" b="1" dirty="0"/>
              <a:t>Lønn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Kommunalt ansatte avlønnes som i ordinært arbeidsforhold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Midlertidige ansatte avlønnes i tråd med administrativ veileder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KS-satser kan ikke benyttes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Kommunen inngår arbeidsavtaler og tegner forsikringer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Kommunen må søke Arbeidstilsynet om dispensasjoner hvis det er aktuelt</a:t>
            </a:r>
          </a:p>
          <a:p>
            <a:r>
              <a:rPr lang="nb-NO" dirty="0"/>
              <a:t>	</a:t>
            </a:r>
          </a:p>
          <a:p>
            <a:r>
              <a:rPr lang="nb-NO" b="1" dirty="0"/>
              <a:t>Administrativt påslag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Det kan beregnes 5% administrativt påslag på lønn og sosiale kostnader (dekker udokumenterte utgifter)</a:t>
            </a:r>
          </a:p>
          <a:p>
            <a:endParaRPr lang="nb-NO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17895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76000" y="246186"/>
            <a:ext cx="9000000" cy="855784"/>
          </a:xfrm>
        </p:spPr>
        <p:txBody>
          <a:bodyPr/>
          <a:lstStyle/>
          <a:p>
            <a:r>
              <a:rPr lang="nb-NO" dirty="0"/>
              <a:t>Anskaffelser ved aksjoner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76000" y="1101970"/>
            <a:ext cx="10260000" cy="5247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dirty="0"/>
              <a:t>Kommuner og IUA er selv ansvarlig for at anskaffelsene de gjennomfører i forbindelse med aksjoner skjer i henhold til gjeldende regelverk.</a:t>
            </a:r>
          </a:p>
          <a:p>
            <a:pPr marL="0" indent="0">
              <a:buNone/>
            </a:pPr>
            <a:endParaRPr lang="nb-NO" dirty="0"/>
          </a:p>
          <a:p>
            <a:r>
              <a:rPr lang="nb-NO" dirty="0"/>
              <a:t>Regelverket (LOA og FOA) gjelder selv om det er aksjon</a:t>
            </a:r>
          </a:p>
          <a:p>
            <a:r>
              <a:rPr lang="nb-NO" dirty="0"/>
              <a:t>Hasteanskaffelser – må dokumenteres godt!</a:t>
            </a:r>
          </a:p>
          <a:p>
            <a:r>
              <a:rPr lang="nb-NO" dirty="0"/>
              <a:t>IUA bø fortløpende vurdere om staben har tilstrekkelig innkjøpskompetanse. </a:t>
            </a:r>
          </a:p>
          <a:p>
            <a:r>
              <a:rPr lang="nb-NO" dirty="0"/>
              <a:t>Kystverket har rammeavtale for avfallshåndtering som kan benyttes av IUA ved kommunale og statlige aksjoner</a:t>
            </a:r>
          </a:p>
          <a:p>
            <a:r>
              <a:rPr lang="nb-NO" dirty="0"/>
              <a:t>Jo bedre forberedt dere er jo lettere er det:</a:t>
            </a:r>
          </a:p>
          <a:p>
            <a:pPr lvl="1"/>
            <a:r>
              <a:rPr lang="nb-NO" dirty="0"/>
              <a:t>Ferdig maler (konkurransegrunnlag / protokoll/ avropskjema)</a:t>
            </a:r>
          </a:p>
          <a:p>
            <a:pPr lvl="1"/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79071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Avfallskostnader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76000" y="1760621"/>
            <a:ext cx="5808617" cy="450450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b-NO" b="1" dirty="0"/>
              <a:t>Avfallshåndtering – kostnadsbilde</a:t>
            </a:r>
          </a:p>
          <a:p>
            <a:pPr>
              <a:lnSpc>
                <a:spcPct val="120000"/>
              </a:lnSpc>
            </a:pPr>
            <a:r>
              <a:rPr lang="nb-NO" dirty="0"/>
              <a:t>Full City-aksjonen – total kostnad: 234 mill. kr</a:t>
            </a:r>
          </a:p>
          <a:p>
            <a:pPr lvl="1">
              <a:lnSpc>
                <a:spcPct val="120000"/>
              </a:lnSpc>
            </a:pPr>
            <a:r>
              <a:rPr lang="nb-NO" dirty="0"/>
              <a:t>Avfallshåndtering: ca. 21 mill. kr</a:t>
            </a:r>
          </a:p>
          <a:p>
            <a:pPr lvl="1">
              <a:lnSpc>
                <a:spcPct val="120000"/>
              </a:lnSpc>
            </a:pPr>
            <a:r>
              <a:rPr lang="nb-NO" dirty="0"/>
              <a:t>Mannskapskostnader: ca. </a:t>
            </a:r>
            <a:r>
              <a:rPr lang="en-US" dirty="0"/>
              <a:t>9 mill. </a:t>
            </a:r>
            <a:r>
              <a:rPr lang="en-US" dirty="0" err="1"/>
              <a:t>kr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 err="1"/>
              <a:t>Utstyrskostnader</a:t>
            </a:r>
            <a:r>
              <a:rPr lang="nb-NO" dirty="0"/>
              <a:t>: ca. 8 mill. kr</a:t>
            </a:r>
          </a:p>
          <a:p>
            <a:pPr lvl="1">
              <a:lnSpc>
                <a:spcPct val="120000"/>
              </a:lnSpc>
            </a:pPr>
            <a:r>
              <a:rPr lang="nb-NO" dirty="0" err="1"/>
              <a:t>Materiellkostnader</a:t>
            </a:r>
            <a:r>
              <a:rPr lang="nb-NO" dirty="0"/>
              <a:t>: ca. 4 mill. kr</a:t>
            </a:r>
          </a:p>
          <a:p>
            <a:pPr lvl="1">
              <a:lnSpc>
                <a:spcPct val="120000"/>
              </a:lnSpc>
            </a:pPr>
            <a:endParaRPr lang="nb-NO" dirty="0"/>
          </a:p>
          <a:p>
            <a:pPr>
              <a:lnSpc>
                <a:spcPct val="120000"/>
              </a:lnSpc>
            </a:pPr>
            <a:r>
              <a:rPr lang="nb-NO" dirty="0"/>
              <a:t>Server-aksjonen, statens krav: ca. 200 mill. kr</a:t>
            </a:r>
          </a:p>
          <a:p>
            <a:pPr lvl="1">
              <a:lnSpc>
                <a:spcPct val="120000"/>
              </a:lnSpc>
            </a:pPr>
            <a:r>
              <a:rPr lang="nb-NO" dirty="0"/>
              <a:t>Avfallshåndtering : ca. 20 mill. kr</a:t>
            </a:r>
          </a:p>
          <a:p>
            <a:pPr>
              <a:lnSpc>
                <a:spcPct val="120000"/>
              </a:lnSpc>
            </a:pPr>
            <a:endParaRPr lang="nb-NO" dirty="0"/>
          </a:p>
          <a:p>
            <a:pPr>
              <a:lnSpc>
                <a:spcPct val="120000"/>
              </a:lnSpc>
            </a:pPr>
            <a:r>
              <a:rPr lang="nb-NO" dirty="0"/>
              <a:t>Godafoss-aksjonen: ca. 88 mill. kr</a:t>
            </a:r>
          </a:p>
          <a:p>
            <a:pPr lvl="1">
              <a:lnSpc>
                <a:spcPct val="120000"/>
              </a:lnSpc>
            </a:pPr>
            <a:r>
              <a:rPr lang="nb-NO" dirty="0"/>
              <a:t>Avfallshåndtering: ca. 24 mill. kr</a:t>
            </a:r>
          </a:p>
          <a:p>
            <a:pPr>
              <a:lnSpc>
                <a:spcPct val="120000"/>
              </a:lnSpc>
            </a:pPr>
            <a:endParaRPr lang="nb-NO" dirty="0"/>
          </a:p>
          <a:p>
            <a:pPr>
              <a:lnSpc>
                <a:spcPct val="120000"/>
              </a:lnSpc>
            </a:pPr>
            <a:r>
              <a:rPr lang="nb-NO" dirty="0" err="1"/>
              <a:t>KNM</a:t>
            </a:r>
            <a:r>
              <a:rPr lang="nb-NO" dirty="0"/>
              <a:t> Hegle Ingstad</a:t>
            </a:r>
          </a:p>
          <a:p>
            <a:pPr lvl="1">
              <a:lnSpc>
                <a:spcPct val="120000"/>
              </a:lnSpc>
            </a:pPr>
            <a:r>
              <a:rPr lang="nb-NO" dirty="0"/>
              <a:t>Avfallshåndtering ca. 2,5 </a:t>
            </a:r>
            <a:r>
              <a:rPr lang="nb-NO" dirty="0" err="1"/>
              <a:t>mill</a:t>
            </a:r>
            <a:r>
              <a:rPr lang="nb-NO" dirty="0"/>
              <a:t> kr</a:t>
            </a:r>
          </a:p>
          <a:p>
            <a:pPr lvl="1"/>
            <a:endParaRPr lang="nb-NO" dirty="0"/>
          </a:p>
          <a:p>
            <a:pPr marL="457200" lvl="1" indent="0">
              <a:buNone/>
            </a:pPr>
            <a:endParaRPr lang="nb-NO" dirty="0"/>
          </a:p>
          <a:p>
            <a:endParaRPr lang="nb-NO" dirty="0"/>
          </a:p>
        </p:txBody>
      </p:sp>
      <p:pic>
        <p:nvPicPr>
          <p:cNvPr id="4" name="Picture 6" descr="Fullsity 2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092603" y="1343526"/>
            <a:ext cx="5003186" cy="375292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675501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Krav til bilag og dokumentasjon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032000" y="540328"/>
            <a:ext cx="5768823" cy="573168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Samme krav til bilag knyttet til aksjonen som til øvrige regnskapsbilag i kommunen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Utvidet krav om at bilagene skal være selvforklarende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dirty="0"/>
              <a:t>Skriv på merknader og forklaringer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dirty="0"/>
              <a:t>Legg ved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b-NO" dirty="0"/>
              <a:t>E-poster, bestillinger etc.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b-NO" dirty="0"/>
              <a:t>Rapporter og fotografier ved skader, uhell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b-NO" dirty="0"/>
              <a:t>Anskaffelsesprotokoller!!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Dokumenter operative begrunnelser for valg av ressurser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I tvilstilfeller - sørg for forhåndsgodkjenninger fra Kystverket!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50818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er riktig ressursbruk – og pris?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Ofte utfordring å dokumentere timebruk godt nok</a:t>
            </a:r>
          </a:p>
          <a:p>
            <a:pPr lvl="1"/>
            <a:r>
              <a:rPr lang="nb-NO" dirty="0"/>
              <a:t>Bør gjøres fortløpende, når dere husker hvem som har gjort hva, når og hvorfor</a:t>
            </a:r>
          </a:p>
          <a:p>
            <a:pPr lvl="1"/>
            <a:r>
              <a:rPr lang="nb-NO" dirty="0"/>
              <a:t>Bruk skjema</a:t>
            </a:r>
          </a:p>
          <a:p>
            <a:pPr lvl="1"/>
            <a:endParaRPr lang="nb-NO" dirty="0"/>
          </a:p>
          <a:p>
            <a:r>
              <a:rPr lang="nb-NO" dirty="0"/>
              <a:t>Pris for leie av materiell</a:t>
            </a:r>
          </a:p>
          <a:p>
            <a:pPr lvl="1"/>
            <a:r>
              <a:rPr lang="nb-NO" dirty="0"/>
              <a:t>Ha oppdaterte prislister klar på forhånd, gjerne publisert på hjemmesiden til kommunen</a:t>
            </a:r>
          </a:p>
          <a:p>
            <a:pPr lvl="1"/>
            <a:endParaRPr lang="nb-NO" dirty="0"/>
          </a:p>
          <a:p>
            <a:pPr lvl="1"/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46179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Administrativ veileder for kommuner og IUA</a:t>
            </a:r>
            <a:br>
              <a:rPr lang="nb-NO" dirty="0"/>
            </a:b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947138" y="1940385"/>
            <a:ext cx="5888862" cy="4408900"/>
          </a:xfrm>
        </p:spPr>
        <p:txBody>
          <a:bodyPr/>
          <a:lstStyle/>
          <a:p>
            <a:r>
              <a:rPr lang="nb-NO" dirty="0"/>
              <a:t>Første utgave ble utarbeidet basert på tidligere erfaringer og evalueringer og «hastepublisert» ifm. Full City i juli/august 2009</a:t>
            </a:r>
          </a:p>
          <a:p>
            <a:r>
              <a:rPr lang="nb-NO" dirty="0"/>
              <a:t>Erfaringene fra Full City og Godafoss samt endring i regelverk avdekket behov for revisjon og tydeliggjøring på flere områder</a:t>
            </a:r>
          </a:p>
          <a:p>
            <a:r>
              <a:rPr lang="nb-NO" dirty="0"/>
              <a:t>Revidert i 2012, 2019 og 2023</a:t>
            </a:r>
          </a:p>
          <a:p>
            <a:endParaRPr lang="nb-NO" dirty="0"/>
          </a:p>
          <a:p>
            <a:endParaRPr lang="nb-NO" dirty="0"/>
          </a:p>
        </p:txBody>
      </p:sp>
      <p:pic>
        <p:nvPicPr>
          <p:cNvPr id="4" name="Plassholder for innhold 7" descr="iMageWithFallbackAndMagik50NJI88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52" y="1914273"/>
            <a:ext cx="3247356" cy="2164904"/>
          </a:xfrm>
          <a:prstGeom prst="rect">
            <a:avLst/>
          </a:prstGeom>
        </p:spPr>
      </p:pic>
      <p:pic>
        <p:nvPicPr>
          <p:cNvPr id="5" name="Picture 3" descr="C:\Users\4626\AppData\Local\Microsoft\Windows\Temporary Internet Files\Content.IE5\U0W1RLZ9\5456345795_9776f0fece_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6000" y="3892602"/>
            <a:ext cx="3247356" cy="2164904"/>
          </a:xfrm>
          <a:prstGeom prst="rect">
            <a:avLst/>
          </a:prstGeom>
          <a:noFill/>
        </p:spPr>
      </p:pic>
      <p:pic>
        <p:nvPicPr>
          <p:cNvPr id="6" name="Bilde 5">
            <a:extLst>
              <a:ext uri="{FF2B5EF4-FFF2-40B4-BE49-F238E27FC236}">
                <a16:creationId xmlns:a16="http://schemas.microsoft.com/office/drawing/2014/main" id="{8E40A5FE-B1AA-2D2D-F502-85FCD3991D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2394" y="3892602"/>
            <a:ext cx="2021427" cy="2850383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458321C0-23EF-C75C-D631-79EAAFF74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2730" y="2653985"/>
            <a:ext cx="1917364" cy="247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1023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BD53EE5-9BCD-935F-35CA-6109C3625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67268"/>
            <a:ext cx="9000000" cy="1237786"/>
          </a:xfrm>
        </p:spPr>
        <p:txBody>
          <a:bodyPr/>
          <a:lstStyle/>
          <a:p>
            <a:r>
              <a:rPr lang="nb-NO" dirty="0"/>
              <a:t>Administrativ veileder – hvor finner dere den?</a:t>
            </a:r>
          </a:p>
        </p:txBody>
      </p:sp>
      <p:pic>
        <p:nvPicPr>
          <p:cNvPr id="5" name="Plassholder for innhold 4">
            <a:extLst>
              <a:ext uri="{FF2B5EF4-FFF2-40B4-BE49-F238E27FC236}">
                <a16:creationId xmlns:a16="http://schemas.microsoft.com/office/drawing/2014/main" id="{F5753374-F7C5-89B0-F899-F50B774CFD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5852" y="1241959"/>
            <a:ext cx="7278466" cy="4410075"/>
          </a:xfr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030A2363-D768-E032-C7AD-03FEAA74C1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9267" y="4133834"/>
            <a:ext cx="5570963" cy="24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043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76000" y="198304"/>
            <a:ext cx="9000000" cy="947450"/>
          </a:xfrm>
        </p:spPr>
        <p:txBody>
          <a:bodyPr/>
          <a:lstStyle/>
          <a:p>
            <a:r>
              <a:rPr lang="nb-NO" dirty="0"/>
              <a:t>Tilgjengelige maler og skjemaer til veilederen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76000" y="1046602"/>
            <a:ext cx="10260000" cy="5302683"/>
          </a:xfrm>
        </p:spPr>
        <p:txBody>
          <a:bodyPr>
            <a:normAutofit fontScale="77500" lnSpcReduction="20000"/>
          </a:bodyPr>
          <a:lstStyle/>
          <a:p>
            <a:pPr>
              <a:buFont typeface="+mj-lt"/>
              <a:buAutoNum type="alphaUcPeriod"/>
            </a:pPr>
            <a:r>
              <a:rPr lang="nb-NO" dirty="0"/>
              <a:t>Retningslinjer for leie av småbåter</a:t>
            </a:r>
          </a:p>
          <a:p>
            <a:pPr>
              <a:buFont typeface="+mj-lt"/>
              <a:buAutoNum type="alphaUcPeriod"/>
            </a:pPr>
            <a:r>
              <a:rPr lang="nb-NO" dirty="0"/>
              <a:t>Standardkontrakt for leie av småbåter med bemanning</a:t>
            </a:r>
          </a:p>
          <a:p>
            <a:pPr>
              <a:buFont typeface="+mj-lt"/>
              <a:buAutoNum type="alphaUcPeriod"/>
            </a:pPr>
            <a:r>
              <a:rPr lang="nb-NO" dirty="0"/>
              <a:t>Standardkontrakt for avtale om leie av småbåter uten bemanning</a:t>
            </a:r>
          </a:p>
          <a:p>
            <a:pPr>
              <a:buFont typeface="+mj-lt"/>
              <a:buAutoNum type="alphaUcPeriod"/>
            </a:pPr>
            <a:r>
              <a:rPr lang="nb-NO" dirty="0"/>
              <a:t>Rater for utleie av statlig beredskapsmateriell</a:t>
            </a:r>
          </a:p>
          <a:p>
            <a:pPr>
              <a:buFont typeface="+mj-lt"/>
              <a:buAutoNum type="alphaUcPeriod"/>
            </a:pPr>
            <a:r>
              <a:rPr lang="nb-NO" dirty="0"/>
              <a:t>Instruks for utrangering, kassasjon og avhending av materiell og fast eiendom som tilhører staten</a:t>
            </a:r>
          </a:p>
          <a:p>
            <a:pPr>
              <a:buFont typeface="+mj-lt"/>
              <a:buAutoNum type="alphaUcPeriod"/>
            </a:pPr>
            <a:r>
              <a:rPr lang="nb-NO" dirty="0"/>
              <a:t>Prognose - mal</a:t>
            </a:r>
          </a:p>
          <a:p>
            <a:pPr>
              <a:buFont typeface="+mj-lt"/>
              <a:buAutoNum type="alphaUcPeriod"/>
            </a:pPr>
            <a:r>
              <a:rPr lang="nb-NO" dirty="0"/>
              <a:t>Prosjektregnskap - mal</a:t>
            </a:r>
          </a:p>
          <a:p>
            <a:pPr>
              <a:buFont typeface="+mj-lt"/>
              <a:buAutoNum type="alphaUcPeriod"/>
            </a:pPr>
            <a:r>
              <a:rPr lang="nb-NO" dirty="0"/>
              <a:t>Revisjon - standard </a:t>
            </a:r>
            <a:r>
              <a:rPr lang="nb-NO" dirty="0" err="1"/>
              <a:t>engasjementbrev</a:t>
            </a:r>
            <a:r>
              <a:rPr lang="nb-NO" dirty="0"/>
              <a:t>- avtalte kontrollhandlinger</a:t>
            </a:r>
          </a:p>
          <a:p>
            <a:pPr>
              <a:buFont typeface="+mj-lt"/>
              <a:buAutoNum type="alphaUcPeriod"/>
            </a:pPr>
            <a:r>
              <a:rPr lang="nb-NO" dirty="0"/>
              <a:t>Revisjon - rapport av faktisk resultat av kontrollhandlinger</a:t>
            </a:r>
          </a:p>
          <a:p>
            <a:pPr>
              <a:buFont typeface="+mj-lt"/>
              <a:buAutoNum type="alphaUcPeriod"/>
            </a:pPr>
            <a:r>
              <a:rPr lang="nb-NO" dirty="0"/>
              <a:t>Økonomi - hurtigveileder i akuttfasen</a:t>
            </a:r>
          </a:p>
          <a:p>
            <a:pPr>
              <a:buFont typeface="+mj-lt"/>
              <a:buAutoNum type="alphaUcPeriod"/>
            </a:pPr>
            <a:r>
              <a:rPr lang="nb-NO" dirty="0"/>
              <a:t>Sluttrapport – mal</a:t>
            </a:r>
          </a:p>
          <a:p>
            <a:pPr>
              <a:buFont typeface="+mj-lt"/>
              <a:buAutoNum type="alphaUcPeriod"/>
            </a:pPr>
            <a:r>
              <a:rPr lang="nb-NO" dirty="0">
                <a:solidFill>
                  <a:srgbClr val="FF0000"/>
                </a:solidFill>
              </a:rPr>
              <a:t>Skjema lønn og reise</a:t>
            </a:r>
          </a:p>
          <a:p>
            <a:pPr>
              <a:buFont typeface="+mj-lt"/>
              <a:buAutoNum type="alphaUcPeriod"/>
            </a:pPr>
            <a:endParaRPr lang="nb-NO" dirty="0"/>
          </a:p>
          <a:p>
            <a:pPr>
              <a:buFont typeface="+mj-lt"/>
              <a:buAutoNum type="alphaUcPeriod"/>
            </a:pPr>
            <a:endParaRPr lang="nb-NO" dirty="0"/>
          </a:p>
          <a:p>
            <a:pPr>
              <a:buFont typeface="+mj-lt"/>
              <a:buAutoNum type="alphaUcPeriod"/>
            </a:pPr>
            <a:endParaRPr lang="nb-NO" dirty="0"/>
          </a:p>
          <a:p>
            <a:pPr>
              <a:buFont typeface="+mj-lt"/>
              <a:buAutoNum type="alphaUcPeriod"/>
            </a:pP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165889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Hurtigveileder i akuttfasen</a:t>
            </a:r>
            <a:br>
              <a:rPr lang="nb-NO" dirty="0"/>
            </a:br>
            <a:br>
              <a:rPr lang="nb-NO" dirty="0"/>
            </a:b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032000" y="1047404"/>
            <a:ext cx="5768823" cy="522460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2400" dirty="0"/>
              <a:t>Nyttig verktøy innledningsvis ved en aksjon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2400" dirty="0"/>
              <a:t>Temaer: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2400" dirty="0"/>
              <a:t>Roller og ansvar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2400" dirty="0"/>
              <a:t>Økonomi/prognoser/regnskap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2400" dirty="0"/>
              <a:t>Krav til dokumentasjon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2400" dirty="0"/>
              <a:t>Innkjøp/rammeavtaler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2400" dirty="0"/>
              <a:t>Etikk og habilitet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2400" dirty="0"/>
              <a:t>Kassasjon og avhending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sz="55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sz="5500" dirty="0"/>
          </a:p>
          <a:p>
            <a:endParaRPr lang="nb-NO" dirty="0"/>
          </a:p>
        </p:txBody>
      </p:sp>
      <p:pic>
        <p:nvPicPr>
          <p:cNvPr id="4" name="Plassholder for innho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91" y="2272436"/>
            <a:ext cx="3205109" cy="332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440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12728" y="328827"/>
            <a:ext cx="9000000" cy="1205890"/>
          </a:xfrm>
        </p:spPr>
        <p:txBody>
          <a:bodyPr/>
          <a:lstStyle/>
          <a:p>
            <a:r>
              <a:rPr lang="nb-NO" dirty="0"/>
              <a:t>Kommunale aksjoner vs. statlige aksjoner</a:t>
            </a:r>
            <a:endParaRPr lang="nb-NO" sz="2000" dirty="0">
              <a:solidFill>
                <a:srgbClr val="FF451F"/>
              </a:solidFill>
            </a:endParaRPr>
          </a:p>
        </p:txBody>
      </p:sp>
      <p:graphicFrame>
        <p:nvGraphicFramePr>
          <p:cNvPr id="6" name="Plassholder for innhol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657746"/>
              </p:ext>
            </p:extLst>
          </p:nvPr>
        </p:nvGraphicFramePr>
        <p:xfrm>
          <a:off x="576263" y="1536660"/>
          <a:ext cx="10260012" cy="4410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40991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56286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e 6">
            <a:extLst>
              <a:ext uri="{FF2B5EF4-FFF2-40B4-BE49-F238E27FC236}">
                <a16:creationId xmlns:a16="http://schemas.microsoft.com/office/drawing/2014/main" id="{EAA12CED-321A-BA19-A03A-D8A2EF4AC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777" y="935526"/>
            <a:ext cx="10252606" cy="498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15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>
            <a:extLst>
              <a:ext uri="{FF2B5EF4-FFF2-40B4-BE49-F238E27FC236}">
                <a16:creationId xmlns:a16="http://schemas.microsoft.com/office/drawing/2014/main" id="{11F5DFB5-1295-7D15-2265-81CCD44050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10" y="340192"/>
            <a:ext cx="11502994" cy="608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219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78454" y="313200"/>
            <a:ext cx="9000000" cy="902677"/>
          </a:xfrm>
        </p:spPr>
        <p:txBody>
          <a:bodyPr>
            <a:normAutofit/>
          </a:bodyPr>
          <a:lstStyle/>
          <a:p>
            <a:r>
              <a:rPr lang="nb-NO" dirty="0"/>
              <a:t>Hvem skal ta regningen til slutt?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76000" y="1383323"/>
            <a:ext cx="10260000" cy="4965962"/>
          </a:xfr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ts val="29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1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Plikt til å dekke kostnader </a:t>
            </a:r>
            <a:r>
              <a:rPr kumimoji="0" lang="nb-NO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(«</a:t>
            </a:r>
            <a:r>
              <a:rPr kumimoji="0" lang="nb-NO" sz="17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polluter</a:t>
            </a:r>
            <a:r>
              <a:rPr kumimoji="0" lang="nb-NO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nb-NO" sz="17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pays</a:t>
            </a:r>
            <a:r>
              <a:rPr kumimoji="0" lang="nb-NO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nb-NO" sz="17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principle</a:t>
            </a:r>
            <a:r>
              <a:rPr kumimoji="0" lang="nb-NO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») </a:t>
            </a:r>
          </a:p>
          <a:p>
            <a:pPr marL="742950" marR="0" lvl="1" indent="-285750" algn="l" defTabSz="457200" rtl="0" eaLnBrk="1" fontAlgn="auto" latinLnBrk="0" hangingPunct="1">
              <a:lnSpc>
                <a:spcPts val="29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nb-NO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ea typeface="+mn-ea"/>
                <a:cs typeface="+mn-cs"/>
              </a:rPr>
              <a:t>Nedfelt i forurensningsloven § 2 punkt 5:</a:t>
            </a:r>
            <a:br>
              <a:rPr kumimoji="0" lang="nb-NO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nb-NO" sz="1700" b="0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ea typeface="+mn-ea"/>
                <a:cs typeface="+mn-cs"/>
              </a:rPr>
              <a:t>«Kostnadene ved å hindre eller begrense forurensning og avfallsproblemer skal dekkes av den ansvarlige for forurensningen eller avfallet.».</a:t>
            </a:r>
          </a:p>
          <a:p>
            <a:pPr marL="742950" marR="0" lvl="1" indent="-285750" algn="l" defTabSz="457200" rtl="0" eaLnBrk="1" fontAlgn="auto" latinLnBrk="0" hangingPunct="1">
              <a:lnSpc>
                <a:spcPts val="29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nb-NO" sz="1700" b="0" i="1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514350" indent="-342900"/>
            <a:r>
              <a:rPr lang="nb-NO" sz="1700" b="1" dirty="0"/>
              <a:t>Målsetning: full dekning fra ansvarlig forurenser for det offentliges kostnader. </a:t>
            </a:r>
          </a:p>
          <a:p>
            <a:pPr marL="514350" indent="-342900"/>
            <a:endParaRPr lang="nb-NO" sz="1700" dirty="0"/>
          </a:p>
          <a:p>
            <a:pPr marL="514350" indent="-342900"/>
            <a:r>
              <a:rPr lang="nb-NO" sz="1700" b="1" dirty="0"/>
              <a:t>Økonomisk ansvarstak ved skipshendelser</a:t>
            </a:r>
          </a:p>
          <a:p>
            <a:pPr lvl="1"/>
            <a:r>
              <a:rPr lang="nb-NO" sz="1700" dirty="0"/>
              <a:t>Reder (og forsikringsselskap) kan begrense ansvaret sitt etter sjøloven</a:t>
            </a:r>
          </a:p>
          <a:p>
            <a:r>
              <a:rPr lang="nb-NO" sz="1700" dirty="0"/>
              <a:t>Begrensningsbeløpet kan </a:t>
            </a:r>
            <a:r>
              <a:rPr lang="nb-NO" sz="1700" dirty="0" err="1"/>
              <a:t>overskrides</a:t>
            </a:r>
            <a:r>
              <a:rPr lang="nb-NO" sz="1700" dirty="0"/>
              <a:t> ved en større skipshendelse.</a:t>
            </a:r>
          </a:p>
          <a:p>
            <a:pPr lvl="1"/>
            <a:r>
              <a:rPr lang="nb-NO" sz="1700" b="1" dirty="0"/>
              <a:t>Konsekvens</a:t>
            </a:r>
            <a:r>
              <a:rPr lang="nb-NO" sz="1700" dirty="0"/>
              <a:t>: man oppnår ikke full dekning hos ansvarlig forurenser, men får utbetalt en dividende</a:t>
            </a:r>
          </a:p>
          <a:p>
            <a:pPr marL="514350" indent="-342900"/>
            <a:endParaRPr lang="nb-NO" sz="1100" b="1" dirty="0"/>
          </a:p>
        </p:txBody>
      </p:sp>
    </p:spTree>
    <p:extLst>
      <p:ext uri="{BB962C8B-B14F-4D97-AF65-F5344CB8AC3E}">
        <p14:creationId xmlns:p14="http://schemas.microsoft.com/office/powerpoint/2010/main" val="4150161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>
          <a:xfrm>
            <a:off x="3646026" y="104172"/>
            <a:ext cx="6154798" cy="6167839"/>
          </a:xfrm>
        </p:spPr>
        <p:txBody>
          <a:bodyPr>
            <a:normAutofit/>
          </a:bodyPr>
          <a:lstStyle/>
          <a:p>
            <a:endParaRPr lang="nb-NO" b="1" dirty="0"/>
          </a:p>
          <a:p>
            <a:r>
              <a:rPr lang="nb-NO" b="1" dirty="0"/>
              <a:t>Kommune/IUA: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dirty="0"/>
              <a:t>Økonomisk risiko for egne vurderinger - og for god nok dokumentasjon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dirty="0"/>
              <a:t>Erstatningskrav som følge av hendelsen, men som ikke er del av et refusjonskrav, slik som eksempelvis: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b-NO" dirty="0"/>
              <a:t>Erstatning for skade på havneanlegg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b-NO" dirty="0"/>
              <a:t>Kostnader som pådras </a:t>
            </a:r>
            <a:r>
              <a:rPr lang="nb-NO" u="sng" dirty="0"/>
              <a:t>før</a:t>
            </a:r>
            <a:r>
              <a:rPr lang="nb-NO" dirty="0"/>
              <a:t> det erklæres statlig aksjon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b-NO" dirty="0"/>
              <a:t>Kostnader for tiltak som strekker seg lenger enn hva som anses «nødvendig»</a:t>
            </a:r>
          </a:p>
          <a:p>
            <a:r>
              <a:rPr lang="nb-NO" b="1" dirty="0"/>
              <a:t>Staten: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dirty="0"/>
              <a:t>Overtar kommunenes risiko først når regnskapet er </a:t>
            </a:r>
            <a:r>
              <a:rPr lang="nb-NO" u="sng" dirty="0"/>
              <a:t>revidert og godkjent</a:t>
            </a:r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Statlig aksjon  </a:t>
            </a:r>
            <a:br>
              <a:rPr lang="nb-NO" dirty="0"/>
            </a:br>
            <a:br>
              <a:rPr lang="nb-NO" dirty="0"/>
            </a:br>
            <a:r>
              <a:rPr lang="nb-NO" i="1" dirty="0"/>
              <a:t>Hvem bærer risikoen for kommunenes kostnader</a:t>
            </a:r>
            <a:br>
              <a:rPr lang="nb-NO" i="1" dirty="0"/>
            </a:br>
            <a:r>
              <a:rPr lang="nb-NO" i="1" dirty="0"/>
              <a:t> – og når?</a:t>
            </a:r>
          </a:p>
        </p:txBody>
      </p:sp>
    </p:spTree>
    <p:extLst>
      <p:ext uri="{BB962C8B-B14F-4D97-AF65-F5344CB8AC3E}">
        <p14:creationId xmlns:p14="http://schemas.microsoft.com/office/powerpoint/2010/main" val="883698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76000" y="642726"/>
            <a:ext cx="9299520" cy="1205890"/>
          </a:xfrm>
        </p:spPr>
        <p:txBody>
          <a:bodyPr/>
          <a:lstStyle/>
          <a:p>
            <a:r>
              <a:rPr lang="nb-NO" dirty="0"/>
              <a:t>Økonomifunksjonen i IUA – oppgaver i akuttfasen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76000" y="1848616"/>
            <a:ext cx="10260000" cy="4500669"/>
          </a:xfrm>
        </p:spPr>
        <p:txBody>
          <a:bodyPr>
            <a:normAutofit/>
          </a:bodyPr>
          <a:lstStyle/>
          <a:p>
            <a:r>
              <a:rPr lang="nb-NO" dirty="0"/>
              <a:t>Sørge for tilstrekkelige ressurser til å løse sine oppgaver</a:t>
            </a:r>
          </a:p>
          <a:p>
            <a:r>
              <a:rPr lang="nb-NO" dirty="0"/>
              <a:t>Sørge for at de andre funksjonene i IUA er kjent med økonomifunksjonens rolle og ansvar</a:t>
            </a:r>
          </a:p>
          <a:p>
            <a:r>
              <a:rPr lang="nb-NO" dirty="0"/>
              <a:t>Utarbeide og formidle prosedyrer og rutiner som skal følges internt</a:t>
            </a:r>
          </a:p>
          <a:p>
            <a:pPr lvl="1"/>
            <a:r>
              <a:rPr lang="nb-NO" i="1" dirty="0"/>
              <a:t>krav til informasjon og dokumentasjon</a:t>
            </a:r>
          </a:p>
          <a:p>
            <a:r>
              <a:rPr lang="nb-NO" dirty="0"/>
              <a:t>Sørge for at aktuelle kommuner er kjent med hva de må bidra med</a:t>
            </a:r>
          </a:p>
          <a:p>
            <a:r>
              <a:rPr lang="nb-NO" dirty="0"/>
              <a:t>Starte arbeidet med å utarbeide prognoser</a:t>
            </a:r>
          </a:p>
          <a:p>
            <a:r>
              <a:rPr lang="nb-NO" dirty="0"/>
              <a:t>Tilrettelegge for aksjonsregnskap og lage gode rutiner for dokumentasjon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36024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76000" y="1310588"/>
            <a:ext cx="2641026" cy="1394088"/>
          </a:xfrm>
        </p:spPr>
        <p:txBody>
          <a:bodyPr>
            <a:normAutofit fontScale="90000"/>
          </a:bodyPr>
          <a:lstStyle/>
          <a:p>
            <a:r>
              <a:rPr lang="nb-NO" dirty="0"/>
              <a:t>Hva kan  Kystverket bidra med?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032000" y="504092"/>
            <a:ext cx="5768823" cy="614289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b="1" dirty="0"/>
              <a:t>Rådgivning i akuttfasen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b="1" dirty="0"/>
              <a:t>Målsetting: Gjennomføring av første møte senest første hverdag etter mobilisering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nb-NO" dirty="0"/>
              <a:t>Få nødvendige systemer for oppfølging på plass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nb-NO" dirty="0"/>
              <a:t>Avklare ressursbehov for kommunene / IUA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nb-NO" dirty="0"/>
              <a:t>Fokus på viktige områder i den administrative veilederen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nb-NO" dirty="0"/>
              <a:t>Dokumentasjon og utforming av det økonomiske kravet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nb-NO" dirty="0"/>
              <a:t>Likviditet</a:t>
            </a:r>
          </a:p>
          <a:p>
            <a:endParaRPr lang="nb-NO" dirty="0"/>
          </a:p>
        </p:txBody>
      </p:sp>
      <p:pic>
        <p:nvPicPr>
          <p:cNvPr id="4" name="Plassholder for innhold 4" descr="iMageWithFallbackAndMagikC0ZTZI3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150" y="2809906"/>
            <a:ext cx="3057699" cy="204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757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76000" y="141316"/>
            <a:ext cx="9000000" cy="997528"/>
          </a:xfrm>
        </p:spPr>
        <p:txBody>
          <a:bodyPr/>
          <a:lstStyle/>
          <a:p>
            <a:r>
              <a:rPr lang="nb-NO" dirty="0"/>
              <a:t>Kystverkets håndtering av kommunenes krav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76000" y="980902"/>
            <a:ext cx="10260000" cy="5660967"/>
          </a:xfrm>
        </p:spPr>
        <p:txBody>
          <a:bodyPr>
            <a:noAutofit/>
          </a:bodyPr>
          <a:lstStyle/>
          <a:p>
            <a:r>
              <a:rPr lang="nb-NO" sz="1600" b="1" dirty="0"/>
              <a:t>Prognoser og rapport om påløpte kostnader</a:t>
            </a:r>
          </a:p>
          <a:p>
            <a:pPr lvl="1"/>
            <a:r>
              <a:rPr lang="nb-NO" sz="1600" dirty="0"/>
              <a:t>Oversendes på ukebasis</a:t>
            </a:r>
          </a:p>
          <a:p>
            <a:r>
              <a:rPr lang="nb-NO" sz="1600" b="1" dirty="0"/>
              <a:t>Rapport over regnskapsførte kostnader med vedlegg</a:t>
            </a:r>
          </a:p>
          <a:p>
            <a:pPr lvl="1"/>
            <a:r>
              <a:rPr lang="nb-NO" sz="1600" dirty="0"/>
              <a:t>Forhåndsvurdering av kravet med tilhørende dokumentasjon, grunnlag for delutbetalinger</a:t>
            </a:r>
          </a:p>
          <a:p>
            <a:pPr lvl="1"/>
            <a:r>
              <a:rPr lang="nb-NO" sz="1600" dirty="0"/>
              <a:t>Grundig gjennomgang av dokumentasjon – dialog!</a:t>
            </a:r>
          </a:p>
          <a:p>
            <a:r>
              <a:rPr lang="nb-NO" sz="1600" b="1" dirty="0"/>
              <a:t>Komplett revidert aksjonsregnskap</a:t>
            </a:r>
          </a:p>
          <a:p>
            <a:pPr lvl="1"/>
            <a:r>
              <a:rPr lang="nb-NO" sz="1600" dirty="0"/>
              <a:t>Vederlag</a:t>
            </a:r>
          </a:p>
          <a:p>
            <a:r>
              <a:rPr lang="nb-NO" sz="1600" b="1" dirty="0"/>
              <a:t>Forskuddsbetaling </a:t>
            </a:r>
          </a:p>
          <a:p>
            <a:pPr lvl="1"/>
            <a:r>
              <a:rPr lang="nb-NO" sz="1600" dirty="0"/>
              <a:t>kan gis på grunnlag av prognoser/dokumenterte regnskapsførte kostnader (likviditet)</a:t>
            </a:r>
          </a:p>
          <a:p>
            <a:r>
              <a:rPr lang="nb-NO" sz="1600" b="1" dirty="0"/>
              <a:t>Kan være aktuelt med ytterligere dokumentasjon når  ansvarlig forurenser har mottatt og kommentert kravet – ta vare på alt som kan være relevant!</a:t>
            </a:r>
          </a:p>
        </p:txBody>
      </p:sp>
    </p:spTree>
    <p:extLst>
      <p:ext uri="{BB962C8B-B14F-4D97-AF65-F5344CB8AC3E}">
        <p14:creationId xmlns:p14="http://schemas.microsoft.com/office/powerpoint/2010/main" val="1196369966"/>
      </p:ext>
    </p:extLst>
  </p:cSld>
  <p:clrMapOvr>
    <a:masterClrMapping/>
  </p:clrMapOvr>
</p:sld>
</file>

<file path=ppt/theme/theme1.xml><?xml version="1.0" encoding="utf-8"?>
<a:theme xmlns:a="http://schemas.openxmlformats.org/drawingml/2006/main" name="Kystverket-mal">
  <a:themeElements>
    <a:clrScheme name="Kystverket">
      <a:dk1>
        <a:sysClr val="windowText" lastClr="000000"/>
      </a:dk1>
      <a:lt1>
        <a:sysClr val="window" lastClr="FFFFFF"/>
      </a:lt1>
      <a:dk2>
        <a:srgbClr val="000671"/>
      </a:dk2>
      <a:lt2>
        <a:srgbClr val="F9F6F3"/>
      </a:lt2>
      <a:accent1>
        <a:srgbClr val="000671"/>
      </a:accent1>
      <a:accent2>
        <a:srgbClr val="FF451F"/>
      </a:accent2>
      <a:accent3>
        <a:srgbClr val="A9E5FB"/>
      </a:accent3>
      <a:accent4>
        <a:srgbClr val="5D5D5D"/>
      </a:accent4>
      <a:accent5>
        <a:srgbClr val="0596CB"/>
      </a:accent5>
      <a:accent6>
        <a:srgbClr val="3BA460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Kystverket-mal Norsk.potx" id="{CF2DDBDD-0AD2-4E92-A620-EDEE6FFAF0F6}" vid="{A356BF2C-6686-484D-A315-457FD8EC9C81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9F414A7709C1409639F7DE90870BB6" ma:contentTypeVersion="18" ma:contentTypeDescription="Create a new document." ma:contentTypeScope="" ma:versionID="0e511afa767395f2a24056ff4349e2c8">
  <xsd:schema xmlns:xsd="http://www.w3.org/2001/XMLSchema" xmlns:xs="http://www.w3.org/2001/XMLSchema" xmlns:p="http://schemas.microsoft.com/office/2006/metadata/properties" xmlns:ns3="c4f15f2a-0e00-4cd9-aa2e-c7f3d494fcc8" xmlns:ns4="d28ec9c1-bfc1-409f-9a28-72abbcb0f7a8" targetNamespace="http://schemas.microsoft.com/office/2006/metadata/properties" ma:root="true" ma:fieldsID="11a8306ce38329a48e2277a2cfca53b6" ns3:_="" ns4:_="">
    <xsd:import namespace="c4f15f2a-0e00-4cd9-aa2e-c7f3d494fcc8"/>
    <xsd:import namespace="d28ec9c1-bfc1-409f-9a28-72abbcb0f7a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_activity" minOccurs="0"/>
                <xsd:element ref="ns4:MediaServiceObjectDetectorVersions" minOccurs="0"/>
                <xsd:element ref="ns4:MediaLengthInSeconds" minOccurs="0"/>
                <xsd:element ref="ns4:MediaServiceLocation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f15f2a-0e00-4cd9-aa2e-c7f3d494fcc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8ec9c1-bfc1-409f-9a28-72abbcb0f7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28ec9c1-bfc1-409f-9a28-72abbcb0f7a8" xsi:nil="true"/>
  </documentManagement>
</p:properties>
</file>

<file path=customXml/itemProps1.xml><?xml version="1.0" encoding="utf-8"?>
<ds:datastoreItem xmlns:ds="http://schemas.openxmlformats.org/officeDocument/2006/customXml" ds:itemID="{B49F0433-EEC8-4C34-B627-D125405472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f15f2a-0e00-4cd9-aa2e-c7f3d494fcc8"/>
    <ds:schemaRef ds:uri="d28ec9c1-bfc1-409f-9a28-72abbcb0f7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24F8FF-0008-4A9A-B395-C124B78204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72072E-6D62-46D3-9490-B8382180BE7C}">
  <ds:schemaRefs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c4f15f2a-0e00-4cd9-aa2e-c7f3d494fcc8"/>
    <ds:schemaRef ds:uri="http://schemas.microsoft.com/office/2006/metadata/properties"/>
    <ds:schemaRef ds:uri="http://schemas.openxmlformats.org/package/2006/metadata/core-properties"/>
    <ds:schemaRef ds:uri="d28ec9c1-bfc1-409f-9a28-72abbcb0f7a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Kystverket-mal Norsk</Template>
  <TotalTime>1907</TotalTime>
  <Words>1204</Words>
  <Application>Microsoft Office PowerPoint</Application>
  <PresentationFormat>Widescreen</PresentationFormat>
  <Paragraphs>187</Paragraphs>
  <Slides>20</Slides>
  <Notes>18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20</vt:i4>
      </vt:variant>
    </vt:vector>
  </HeadingPairs>
  <TitlesOfParts>
    <vt:vector size="25" baseType="lpstr">
      <vt:lpstr>Arial</vt:lpstr>
      <vt:lpstr>Calibri</vt:lpstr>
      <vt:lpstr>Courier New</vt:lpstr>
      <vt:lpstr>Wingdings</vt:lpstr>
      <vt:lpstr>Kystverket-mal</vt:lpstr>
      <vt:lpstr>Økonomi ved statlige aksjoner</vt:lpstr>
      <vt:lpstr>Kommunale aksjoner vs. statlige aksjoner</vt:lpstr>
      <vt:lpstr>PowerPoint-presentasjon</vt:lpstr>
      <vt:lpstr>PowerPoint-presentasjon</vt:lpstr>
      <vt:lpstr>Hvem skal ta regningen til slutt?</vt:lpstr>
      <vt:lpstr>Statlig aksjon    Hvem bærer risikoen for kommunenes kostnader  – og når?</vt:lpstr>
      <vt:lpstr>Økonomifunksjonen i IUA – oppgaver i akuttfasen</vt:lpstr>
      <vt:lpstr>Hva kan  Kystverket bidra med?</vt:lpstr>
      <vt:lpstr>Kystverkets håndtering av kommunenes krav</vt:lpstr>
      <vt:lpstr>Hvilke kostnader refunderes</vt:lpstr>
      <vt:lpstr>Lønn og sosiale kostnader</vt:lpstr>
      <vt:lpstr>Anskaffelser ved aksjoner</vt:lpstr>
      <vt:lpstr>Avfallskostnader</vt:lpstr>
      <vt:lpstr>Krav til bilag og dokumentasjon</vt:lpstr>
      <vt:lpstr>Hva er riktig ressursbruk – og pris?</vt:lpstr>
      <vt:lpstr>Administrativ veileder for kommuner og IUA </vt:lpstr>
      <vt:lpstr>Administrativ veileder – hvor finner dere den?</vt:lpstr>
      <vt:lpstr>Tilgjengelige maler og skjemaer til veilederen</vt:lpstr>
      <vt:lpstr>Hurtigveileder i akuttfasen  </vt:lpstr>
      <vt:lpstr>PowerPoint-presentasjon</vt:lpstr>
    </vt:vector>
  </TitlesOfParts>
  <Company>Kystverket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Nilssen, Elin</dc:creator>
  <cp:lastModifiedBy>Frostvin, Rune Suther</cp:lastModifiedBy>
  <cp:revision>118</cp:revision>
  <cp:lastPrinted>2024-05-08T06:46:33Z</cp:lastPrinted>
  <dcterms:created xsi:type="dcterms:W3CDTF">2021-03-18T13:16:52Z</dcterms:created>
  <dcterms:modified xsi:type="dcterms:W3CDTF">2024-05-14T12:20:50Z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0x010100EE9F414A7709C1409639F7DE90870BB6</vt:lpwstr>
  </property>
</Properties>
</file>