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78" r:id="rId3"/>
    <p:sldId id="257" r:id="rId4"/>
    <p:sldId id="383" r:id="rId5"/>
    <p:sldId id="277" r:id="rId6"/>
    <p:sldId id="282" r:id="rId7"/>
    <p:sldId id="379" r:id="rId8"/>
    <p:sldId id="381" r:id="rId9"/>
    <p:sldId id="382" r:id="rId10"/>
    <p:sldId id="388" r:id="rId11"/>
    <p:sldId id="269" r:id="rId12"/>
    <p:sldId id="274" r:id="rId13"/>
    <p:sldId id="384" r:id="rId14"/>
    <p:sldId id="258" r:id="rId15"/>
    <p:sldId id="261" r:id="rId16"/>
    <p:sldId id="389" r:id="rId17"/>
    <p:sldId id="390" r:id="rId18"/>
    <p:sldId id="385" r:id="rId19"/>
    <p:sldId id="283" r:id="rId20"/>
    <p:sldId id="286" r:id="rId21"/>
    <p:sldId id="287" r:id="rId22"/>
    <p:sldId id="288" r:id="rId23"/>
    <p:sldId id="289" r:id="rId24"/>
    <p:sldId id="290" r:id="rId25"/>
    <p:sldId id="291" r:id="rId26"/>
    <p:sldId id="355" r:id="rId27"/>
    <p:sldId id="265" r:id="rId28"/>
    <p:sldId id="380" r:id="rId29"/>
    <p:sldId id="267" r:id="rId30"/>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C6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D0ECEA-E276-467F-A042-02AF007218E5}" v="186" dt="2024-05-07T13:26:35.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p:scale>
          <a:sx n="110" d="100"/>
          <a:sy n="110" d="100"/>
        </p:scale>
        <p:origin x="-108" y="9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nussen Stig Cato" userId="dbf2afbd-fd13-48f9-bf58-d0d61b0aaa74" providerId="ADAL" clId="{A1D0ECEA-E276-467F-A042-02AF007218E5}"/>
    <pc:docChg chg="undo custSel addSld delSld modSld sldOrd">
      <pc:chgData name="Magnussen Stig Cato" userId="dbf2afbd-fd13-48f9-bf58-d0d61b0aaa74" providerId="ADAL" clId="{A1D0ECEA-E276-467F-A042-02AF007218E5}" dt="2024-05-07T13:26:44.498" v="3830" actId="47"/>
      <pc:docMkLst>
        <pc:docMk/>
      </pc:docMkLst>
      <pc:sldChg chg="del">
        <pc:chgData name="Magnussen Stig Cato" userId="dbf2afbd-fd13-48f9-bf58-d0d61b0aaa74" providerId="ADAL" clId="{A1D0ECEA-E276-467F-A042-02AF007218E5}" dt="2024-05-07T06:41:38.667" v="1" actId="47"/>
        <pc:sldMkLst>
          <pc:docMk/>
          <pc:sldMk cId="3031215323" sldId="256"/>
        </pc:sldMkLst>
      </pc:sldChg>
      <pc:sldChg chg="addSp modSp new mod">
        <pc:chgData name="Magnussen Stig Cato" userId="dbf2afbd-fd13-48f9-bf58-d0d61b0aaa74" providerId="ADAL" clId="{A1D0ECEA-E276-467F-A042-02AF007218E5}" dt="2024-05-07T08:43:44.873" v="444" actId="1076"/>
        <pc:sldMkLst>
          <pc:docMk/>
          <pc:sldMk cId="3755145305" sldId="257"/>
        </pc:sldMkLst>
        <pc:spChg chg="add mod">
          <ac:chgData name="Magnussen Stig Cato" userId="dbf2afbd-fd13-48f9-bf58-d0d61b0aaa74" providerId="ADAL" clId="{A1D0ECEA-E276-467F-A042-02AF007218E5}" dt="2024-05-07T08:42:51.515" v="438" actId="20577"/>
          <ac:spMkLst>
            <pc:docMk/>
            <pc:sldMk cId="3755145305" sldId="257"/>
            <ac:spMk id="4" creationId="{F527A168-2B7B-0737-785B-DB82BE00671D}"/>
          </ac:spMkLst>
        </pc:spChg>
        <pc:spChg chg="add mod">
          <ac:chgData name="Magnussen Stig Cato" userId="dbf2afbd-fd13-48f9-bf58-d0d61b0aaa74" providerId="ADAL" clId="{A1D0ECEA-E276-467F-A042-02AF007218E5}" dt="2024-05-07T08:43:38.892" v="443" actId="122"/>
          <ac:spMkLst>
            <pc:docMk/>
            <pc:sldMk cId="3755145305" sldId="257"/>
            <ac:spMk id="6" creationId="{BE91A20D-5D03-4546-1DA8-C8AC7832F5C7}"/>
          </ac:spMkLst>
        </pc:spChg>
        <pc:picChg chg="add mod">
          <ac:chgData name="Magnussen Stig Cato" userId="dbf2afbd-fd13-48f9-bf58-d0d61b0aaa74" providerId="ADAL" clId="{A1D0ECEA-E276-467F-A042-02AF007218E5}" dt="2024-05-07T08:43:44.873" v="444" actId="1076"/>
          <ac:picMkLst>
            <pc:docMk/>
            <pc:sldMk cId="3755145305" sldId="257"/>
            <ac:picMk id="2" creationId="{DC44C2F3-E5AF-510A-EC57-3D369FA74894}"/>
          </ac:picMkLst>
        </pc:picChg>
      </pc:sldChg>
      <pc:sldChg chg="modSp mod">
        <pc:chgData name="Magnussen Stig Cato" userId="dbf2afbd-fd13-48f9-bf58-d0d61b0aaa74" providerId="ADAL" clId="{A1D0ECEA-E276-467F-A042-02AF007218E5}" dt="2024-05-07T12:30:15.928" v="3079" actId="1076"/>
        <pc:sldMkLst>
          <pc:docMk/>
          <pc:sldMk cId="961883444" sldId="258"/>
        </pc:sldMkLst>
        <pc:spChg chg="mod">
          <ac:chgData name="Magnussen Stig Cato" userId="dbf2afbd-fd13-48f9-bf58-d0d61b0aaa74" providerId="ADAL" clId="{A1D0ECEA-E276-467F-A042-02AF007218E5}" dt="2024-05-07T12:30:15.928" v="3079" actId="1076"/>
          <ac:spMkLst>
            <pc:docMk/>
            <pc:sldMk cId="961883444" sldId="258"/>
            <ac:spMk id="21" creationId="{26058B35-3028-1258-2A3F-BF1D95A6E2FB}"/>
          </ac:spMkLst>
        </pc:spChg>
      </pc:sldChg>
      <pc:sldChg chg="addSp delSp modSp new del mod modAnim">
        <pc:chgData name="Magnussen Stig Cato" userId="dbf2afbd-fd13-48f9-bf58-d0d61b0aaa74" providerId="ADAL" clId="{A1D0ECEA-E276-467F-A042-02AF007218E5}" dt="2024-05-07T11:15:31.847" v="2529" actId="2696"/>
        <pc:sldMkLst>
          <pc:docMk/>
          <pc:sldMk cId="4105582025" sldId="258"/>
        </pc:sldMkLst>
        <pc:spChg chg="add mod">
          <ac:chgData name="Magnussen Stig Cato" userId="dbf2afbd-fd13-48f9-bf58-d0d61b0aaa74" providerId="ADAL" clId="{A1D0ECEA-E276-467F-A042-02AF007218E5}" dt="2024-05-07T10:18:17.056" v="1910" actId="1076"/>
          <ac:spMkLst>
            <pc:docMk/>
            <pc:sldMk cId="4105582025" sldId="258"/>
            <ac:spMk id="2" creationId="{E2F1D7E9-65E2-6946-4A85-DE76758ECE75}"/>
          </ac:spMkLst>
        </pc:spChg>
        <pc:spChg chg="add mod">
          <ac:chgData name="Magnussen Stig Cato" userId="dbf2afbd-fd13-48f9-bf58-d0d61b0aaa74" providerId="ADAL" clId="{A1D0ECEA-E276-467F-A042-02AF007218E5}" dt="2024-05-07T10:18:24.576" v="1912" actId="1076"/>
          <ac:spMkLst>
            <pc:docMk/>
            <pc:sldMk cId="4105582025" sldId="258"/>
            <ac:spMk id="5" creationId="{95FEB977-384B-F62D-CB0D-7294AEE6E103}"/>
          </ac:spMkLst>
        </pc:spChg>
        <pc:spChg chg="add mod">
          <ac:chgData name="Magnussen Stig Cato" userId="dbf2afbd-fd13-48f9-bf58-d0d61b0aaa74" providerId="ADAL" clId="{A1D0ECEA-E276-467F-A042-02AF007218E5}" dt="2024-05-07T10:19:06.961" v="1927" actId="20577"/>
          <ac:spMkLst>
            <pc:docMk/>
            <pc:sldMk cId="4105582025" sldId="258"/>
            <ac:spMk id="6" creationId="{D6018A01-D2A6-DA52-8E1F-9AA2C37E4B6B}"/>
          </ac:spMkLst>
        </pc:spChg>
        <pc:spChg chg="add mod">
          <ac:chgData name="Magnussen Stig Cato" userId="dbf2afbd-fd13-48f9-bf58-d0d61b0aaa74" providerId="ADAL" clId="{A1D0ECEA-E276-467F-A042-02AF007218E5}" dt="2024-05-07T10:19:17.678" v="1939" actId="20577"/>
          <ac:spMkLst>
            <pc:docMk/>
            <pc:sldMk cId="4105582025" sldId="258"/>
            <ac:spMk id="8" creationId="{3858BF31-6146-6B85-BE52-37613E62A767}"/>
          </ac:spMkLst>
        </pc:spChg>
        <pc:spChg chg="add mod">
          <ac:chgData name="Magnussen Stig Cato" userId="dbf2afbd-fd13-48f9-bf58-d0d61b0aaa74" providerId="ADAL" clId="{A1D0ECEA-E276-467F-A042-02AF007218E5}" dt="2024-05-07T10:19:33.594" v="1942" actId="20577"/>
          <ac:spMkLst>
            <pc:docMk/>
            <pc:sldMk cId="4105582025" sldId="258"/>
            <ac:spMk id="10" creationId="{7D270E2F-D109-70EF-DBC9-DF35556CA039}"/>
          </ac:spMkLst>
        </pc:spChg>
        <pc:spChg chg="add mod">
          <ac:chgData name="Magnussen Stig Cato" userId="dbf2afbd-fd13-48f9-bf58-d0d61b0aaa74" providerId="ADAL" clId="{A1D0ECEA-E276-467F-A042-02AF007218E5}" dt="2024-05-07T10:21:44.884" v="2034" actId="20577"/>
          <ac:spMkLst>
            <pc:docMk/>
            <pc:sldMk cId="4105582025" sldId="258"/>
            <ac:spMk id="12" creationId="{7A22D64F-2C05-6977-DC4A-754162279394}"/>
          </ac:spMkLst>
        </pc:spChg>
        <pc:spChg chg="add mod">
          <ac:chgData name="Magnussen Stig Cato" userId="dbf2afbd-fd13-48f9-bf58-d0d61b0aaa74" providerId="ADAL" clId="{A1D0ECEA-E276-467F-A042-02AF007218E5}" dt="2024-05-07T10:21:42" v="2032" actId="20577"/>
          <ac:spMkLst>
            <pc:docMk/>
            <pc:sldMk cId="4105582025" sldId="258"/>
            <ac:spMk id="14" creationId="{D940EA9C-C2B2-9053-52F9-5D11B91A744C}"/>
          </ac:spMkLst>
        </pc:spChg>
        <pc:spChg chg="add mod">
          <ac:chgData name="Magnussen Stig Cato" userId="dbf2afbd-fd13-48f9-bf58-d0d61b0aaa74" providerId="ADAL" clId="{A1D0ECEA-E276-467F-A042-02AF007218E5}" dt="2024-05-07T10:21:38.242" v="2030" actId="20577"/>
          <ac:spMkLst>
            <pc:docMk/>
            <pc:sldMk cId="4105582025" sldId="258"/>
            <ac:spMk id="16" creationId="{1A933213-0DF8-3241-993D-A760493B2503}"/>
          </ac:spMkLst>
        </pc:spChg>
        <pc:spChg chg="add mod">
          <ac:chgData name="Magnussen Stig Cato" userId="dbf2afbd-fd13-48f9-bf58-d0d61b0aaa74" providerId="ADAL" clId="{A1D0ECEA-E276-467F-A042-02AF007218E5}" dt="2024-05-07T10:34:09.678" v="2042" actId="1076"/>
          <ac:spMkLst>
            <pc:docMk/>
            <pc:sldMk cId="4105582025" sldId="258"/>
            <ac:spMk id="17" creationId="{E59910F8-1C51-2DEC-11F7-B951C1C7EB75}"/>
          </ac:spMkLst>
        </pc:spChg>
        <pc:spChg chg="add del mod">
          <ac:chgData name="Magnussen Stig Cato" userId="dbf2afbd-fd13-48f9-bf58-d0d61b0aaa74" providerId="ADAL" clId="{A1D0ECEA-E276-467F-A042-02AF007218E5}" dt="2024-05-07T10:34:49.106" v="2051" actId="478"/>
          <ac:spMkLst>
            <pc:docMk/>
            <pc:sldMk cId="4105582025" sldId="258"/>
            <ac:spMk id="18" creationId="{C7953EAF-F84E-E429-1A66-86DE19D55012}"/>
          </ac:spMkLst>
        </pc:spChg>
        <pc:spChg chg="add mod">
          <ac:chgData name="Magnussen Stig Cato" userId="dbf2afbd-fd13-48f9-bf58-d0d61b0aaa74" providerId="ADAL" clId="{A1D0ECEA-E276-467F-A042-02AF007218E5}" dt="2024-05-07T10:34:45.923" v="2050" actId="1076"/>
          <ac:spMkLst>
            <pc:docMk/>
            <pc:sldMk cId="4105582025" sldId="258"/>
            <ac:spMk id="19" creationId="{20AAB6FC-9E5E-7D9B-FADD-88271B5D92A7}"/>
          </ac:spMkLst>
        </pc:spChg>
        <pc:spChg chg="add mod">
          <ac:chgData name="Magnussen Stig Cato" userId="dbf2afbd-fd13-48f9-bf58-d0d61b0aaa74" providerId="ADAL" clId="{A1D0ECEA-E276-467F-A042-02AF007218E5}" dt="2024-05-07T10:34:29.433" v="2048" actId="1076"/>
          <ac:spMkLst>
            <pc:docMk/>
            <pc:sldMk cId="4105582025" sldId="258"/>
            <ac:spMk id="20" creationId="{A130108B-2D8D-0A29-CFA7-54DFCE39AEF1}"/>
          </ac:spMkLst>
        </pc:spChg>
        <pc:spChg chg="add mod">
          <ac:chgData name="Magnussen Stig Cato" userId="dbf2afbd-fd13-48f9-bf58-d0d61b0aaa74" providerId="ADAL" clId="{A1D0ECEA-E276-467F-A042-02AF007218E5}" dt="2024-05-07T10:34:20.222" v="2045" actId="1076"/>
          <ac:spMkLst>
            <pc:docMk/>
            <pc:sldMk cId="4105582025" sldId="258"/>
            <ac:spMk id="21" creationId="{26058B35-3028-1258-2A3F-BF1D95A6E2FB}"/>
          </ac:spMkLst>
        </pc:spChg>
        <pc:spChg chg="add mod">
          <ac:chgData name="Magnussen Stig Cato" userId="dbf2afbd-fd13-48f9-bf58-d0d61b0aaa74" providerId="ADAL" clId="{A1D0ECEA-E276-467F-A042-02AF007218E5}" dt="2024-05-07T10:35:30.533" v="2057" actId="1076"/>
          <ac:spMkLst>
            <pc:docMk/>
            <pc:sldMk cId="4105582025" sldId="258"/>
            <ac:spMk id="22" creationId="{33CE8311-5E65-9977-9A71-51D35791A2D7}"/>
          </ac:spMkLst>
        </pc:spChg>
        <pc:spChg chg="add mod">
          <ac:chgData name="Magnussen Stig Cato" userId="dbf2afbd-fd13-48f9-bf58-d0d61b0aaa74" providerId="ADAL" clId="{A1D0ECEA-E276-467F-A042-02AF007218E5}" dt="2024-05-07T10:35:24.391" v="2056" actId="1076"/>
          <ac:spMkLst>
            <pc:docMk/>
            <pc:sldMk cId="4105582025" sldId="258"/>
            <ac:spMk id="23" creationId="{BD9189C5-7E57-F7F7-67D1-E980BDF6E140}"/>
          </ac:spMkLst>
        </pc:spChg>
        <pc:spChg chg="add mod">
          <ac:chgData name="Magnussen Stig Cato" userId="dbf2afbd-fd13-48f9-bf58-d0d61b0aaa74" providerId="ADAL" clId="{A1D0ECEA-E276-467F-A042-02AF007218E5}" dt="2024-05-07T10:35:18.097" v="2055" actId="1076"/>
          <ac:spMkLst>
            <pc:docMk/>
            <pc:sldMk cId="4105582025" sldId="258"/>
            <ac:spMk id="24" creationId="{FB1A87A5-D45C-2E1A-38E1-53A78BF0938B}"/>
          </ac:spMkLst>
        </pc:spChg>
        <pc:spChg chg="add mod">
          <ac:chgData name="Magnussen Stig Cato" userId="dbf2afbd-fd13-48f9-bf58-d0d61b0aaa74" providerId="ADAL" clId="{A1D0ECEA-E276-467F-A042-02AF007218E5}" dt="2024-05-07T10:40:41.161" v="2191" actId="1076"/>
          <ac:spMkLst>
            <pc:docMk/>
            <pc:sldMk cId="4105582025" sldId="258"/>
            <ac:spMk id="25" creationId="{8FC44605-6BA0-9F9F-5255-E31FEC56A110}"/>
          </ac:spMkLst>
        </pc:spChg>
        <pc:spChg chg="add del">
          <ac:chgData name="Magnussen Stig Cato" userId="dbf2afbd-fd13-48f9-bf58-d0d61b0aaa74" providerId="ADAL" clId="{A1D0ECEA-E276-467F-A042-02AF007218E5}" dt="2024-05-07T10:36:42.484" v="2163" actId="478"/>
          <ac:spMkLst>
            <pc:docMk/>
            <pc:sldMk cId="4105582025" sldId="258"/>
            <ac:spMk id="26" creationId="{ACEC31BB-B031-26E2-AC3C-B6EB80D22ABB}"/>
          </ac:spMkLst>
        </pc:spChg>
        <pc:spChg chg="add del">
          <ac:chgData name="Magnussen Stig Cato" userId="dbf2afbd-fd13-48f9-bf58-d0d61b0aaa74" providerId="ADAL" clId="{A1D0ECEA-E276-467F-A042-02AF007218E5}" dt="2024-05-07T10:37:02.567" v="2165" actId="478"/>
          <ac:spMkLst>
            <pc:docMk/>
            <pc:sldMk cId="4105582025" sldId="258"/>
            <ac:spMk id="27" creationId="{A0096F43-ED62-BFD2-9785-ED29E7049F27}"/>
          </ac:spMkLst>
        </pc:spChg>
        <pc:spChg chg="add mod">
          <ac:chgData name="Magnussen Stig Cato" userId="dbf2afbd-fd13-48f9-bf58-d0d61b0aaa74" providerId="ADAL" clId="{A1D0ECEA-E276-467F-A042-02AF007218E5}" dt="2024-05-07T10:40:15.836" v="2190" actId="20577"/>
          <ac:spMkLst>
            <pc:docMk/>
            <pc:sldMk cId="4105582025" sldId="258"/>
            <ac:spMk id="28" creationId="{14C14739-D09D-9391-B94E-E04788CE0D74}"/>
          </ac:spMkLst>
        </pc:spChg>
        <pc:picChg chg="add mod">
          <ac:chgData name="Magnussen Stig Cato" userId="dbf2afbd-fd13-48f9-bf58-d0d61b0aaa74" providerId="ADAL" clId="{A1D0ECEA-E276-467F-A042-02AF007218E5}" dt="2024-05-07T10:18:20.786" v="1911" actId="1076"/>
          <ac:picMkLst>
            <pc:docMk/>
            <pc:sldMk cId="4105582025" sldId="258"/>
            <ac:picMk id="3" creationId="{B86B4FA1-D8E3-E4B8-C912-E02F5F073841}"/>
          </ac:picMkLst>
        </pc:picChg>
        <pc:picChg chg="add mod">
          <ac:chgData name="Magnussen Stig Cato" userId="dbf2afbd-fd13-48f9-bf58-d0d61b0aaa74" providerId="ADAL" clId="{A1D0ECEA-E276-467F-A042-02AF007218E5}" dt="2024-05-07T10:18:43.545" v="1915" actId="1076"/>
          <ac:picMkLst>
            <pc:docMk/>
            <pc:sldMk cId="4105582025" sldId="258"/>
            <ac:picMk id="7" creationId="{F8869DC3-261F-2378-AC33-58C974CEFE20}"/>
          </ac:picMkLst>
        </pc:picChg>
        <pc:picChg chg="add mod">
          <ac:chgData name="Magnussen Stig Cato" userId="dbf2afbd-fd13-48f9-bf58-d0d61b0aaa74" providerId="ADAL" clId="{A1D0ECEA-E276-467F-A042-02AF007218E5}" dt="2024-05-07T10:19:30.593" v="1941" actId="1076"/>
          <ac:picMkLst>
            <pc:docMk/>
            <pc:sldMk cId="4105582025" sldId="258"/>
            <ac:picMk id="9" creationId="{A7684995-666D-BB58-4283-D5188AC7EEC0}"/>
          </ac:picMkLst>
        </pc:picChg>
        <pc:picChg chg="add mod">
          <ac:chgData name="Magnussen Stig Cato" userId="dbf2afbd-fd13-48f9-bf58-d0d61b0aaa74" providerId="ADAL" clId="{A1D0ECEA-E276-467F-A042-02AF007218E5}" dt="2024-05-07T10:20:16.915" v="1948" actId="1076"/>
          <ac:picMkLst>
            <pc:docMk/>
            <pc:sldMk cId="4105582025" sldId="258"/>
            <ac:picMk id="11" creationId="{2BB0817F-1486-F897-1BE6-3D8301F099FD}"/>
          </ac:picMkLst>
        </pc:picChg>
        <pc:picChg chg="add mod">
          <ac:chgData name="Magnussen Stig Cato" userId="dbf2afbd-fd13-48f9-bf58-d0d61b0aaa74" providerId="ADAL" clId="{A1D0ECEA-E276-467F-A042-02AF007218E5}" dt="2024-05-07T10:20:23.244" v="1949" actId="1076"/>
          <ac:picMkLst>
            <pc:docMk/>
            <pc:sldMk cId="4105582025" sldId="258"/>
            <ac:picMk id="13" creationId="{38F48E12-735A-4CCC-0763-6298F88FE6C7}"/>
          </ac:picMkLst>
        </pc:picChg>
        <pc:picChg chg="add mod">
          <ac:chgData name="Magnussen Stig Cato" userId="dbf2afbd-fd13-48f9-bf58-d0d61b0aaa74" providerId="ADAL" clId="{A1D0ECEA-E276-467F-A042-02AF007218E5}" dt="2024-05-07T10:20:44.255" v="1951" actId="1076"/>
          <ac:picMkLst>
            <pc:docMk/>
            <pc:sldMk cId="4105582025" sldId="258"/>
            <ac:picMk id="15" creationId="{6CF36275-C64D-C47C-4620-95BA81ACEC43}"/>
          </ac:picMkLst>
        </pc:picChg>
        <pc:picChg chg="add mod">
          <ac:chgData name="Magnussen Stig Cato" userId="dbf2afbd-fd13-48f9-bf58-d0d61b0aaa74" providerId="ADAL" clId="{A1D0ECEA-E276-467F-A042-02AF007218E5}" dt="2024-05-07T10:18:12.868" v="1909" actId="1076"/>
          <ac:picMkLst>
            <pc:docMk/>
            <pc:sldMk cId="4105582025" sldId="258"/>
            <ac:picMk id="1026" creationId="{48458D4C-745E-0FF9-7C32-4FED06F326F2}"/>
          </ac:picMkLst>
        </pc:picChg>
        <pc:picChg chg="add mod">
          <ac:chgData name="Magnussen Stig Cato" userId="dbf2afbd-fd13-48f9-bf58-d0d61b0aaa74" providerId="ADAL" clId="{A1D0ECEA-E276-467F-A042-02AF007218E5}" dt="2024-05-07T10:18:28.719" v="1913" actId="1076"/>
          <ac:picMkLst>
            <pc:docMk/>
            <pc:sldMk cId="4105582025" sldId="258"/>
            <ac:picMk id="1028" creationId="{ED1C6414-11B8-CA6E-F8F5-E77AD21D507D}"/>
          </ac:picMkLst>
        </pc:picChg>
      </pc:sldChg>
      <pc:sldChg chg="new del">
        <pc:chgData name="Magnussen Stig Cato" userId="dbf2afbd-fd13-48f9-bf58-d0d61b0aaa74" providerId="ADAL" clId="{A1D0ECEA-E276-467F-A042-02AF007218E5}" dt="2024-05-07T13:26:43.508" v="3829" actId="47"/>
        <pc:sldMkLst>
          <pc:docMk/>
          <pc:sldMk cId="3614783979" sldId="259"/>
        </pc:sldMkLst>
      </pc:sldChg>
      <pc:sldChg chg="new del">
        <pc:chgData name="Magnussen Stig Cato" userId="dbf2afbd-fd13-48f9-bf58-d0d61b0aaa74" providerId="ADAL" clId="{A1D0ECEA-E276-467F-A042-02AF007218E5}" dt="2024-05-07T13:26:44.498" v="3830" actId="47"/>
        <pc:sldMkLst>
          <pc:docMk/>
          <pc:sldMk cId="1380747782" sldId="260"/>
        </pc:sldMkLst>
      </pc:sldChg>
      <pc:sldChg chg="modSp mod">
        <pc:chgData name="Magnussen Stig Cato" userId="dbf2afbd-fd13-48f9-bf58-d0d61b0aaa74" providerId="ADAL" clId="{A1D0ECEA-E276-467F-A042-02AF007218E5}" dt="2024-05-07T13:15:45.245" v="3619" actId="20577"/>
        <pc:sldMkLst>
          <pc:docMk/>
          <pc:sldMk cId="1102088388" sldId="261"/>
        </pc:sldMkLst>
        <pc:spChg chg="mod">
          <ac:chgData name="Magnussen Stig Cato" userId="dbf2afbd-fd13-48f9-bf58-d0d61b0aaa74" providerId="ADAL" clId="{A1D0ECEA-E276-467F-A042-02AF007218E5}" dt="2024-05-07T12:31:43.671" v="3084" actId="20577"/>
          <ac:spMkLst>
            <pc:docMk/>
            <pc:sldMk cId="1102088388" sldId="261"/>
            <ac:spMk id="4" creationId="{2EDF866C-D312-B6DF-9A36-06CB9B3C2BBE}"/>
          </ac:spMkLst>
        </pc:spChg>
        <pc:spChg chg="mod">
          <ac:chgData name="Magnussen Stig Cato" userId="dbf2afbd-fd13-48f9-bf58-d0d61b0aaa74" providerId="ADAL" clId="{A1D0ECEA-E276-467F-A042-02AF007218E5}" dt="2024-05-07T13:15:45.245" v="3619" actId="20577"/>
          <ac:spMkLst>
            <pc:docMk/>
            <pc:sldMk cId="1102088388" sldId="261"/>
            <ac:spMk id="5" creationId="{4E4BE914-D39D-0A91-B05A-6096D705BB11}"/>
          </ac:spMkLst>
        </pc:spChg>
      </pc:sldChg>
      <pc:sldChg chg="addSp delSp modSp new del mod ord">
        <pc:chgData name="Magnussen Stig Cato" userId="dbf2afbd-fd13-48f9-bf58-d0d61b0aaa74" providerId="ADAL" clId="{A1D0ECEA-E276-467F-A042-02AF007218E5}" dt="2024-05-07T11:15:31.847" v="2529" actId="2696"/>
        <pc:sldMkLst>
          <pc:docMk/>
          <pc:sldMk cId="1241110132" sldId="261"/>
        </pc:sldMkLst>
        <pc:spChg chg="add del">
          <ac:chgData name="Magnussen Stig Cato" userId="dbf2afbd-fd13-48f9-bf58-d0d61b0aaa74" providerId="ADAL" clId="{A1D0ECEA-E276-467F-A042-02AF007218E5}" dt="2024-05-07T07:18:09.928" v="84" actId="22"/>
          <ac:spMkLst>
            <pc:docMk/>
            <pc:sldMk cId="1241110132" sldId="261"/>
            <ac:spMk id="3" creationId="{7D913C09-FECC-7D9B-DAEE-091C8EB8175F}"/>
          </ac:spMkLst>
        </pc:spChg>
        <pc:spChg chg="add mod">
          <ac:chgData name="Magnussen Stig Cato" userId="dbf2afbd-fd13-48f9-bf58-d0d61b0aaa74" providerId="ADAL" clId="{A1D0ECEA-E276-467F-A042-02AF007218E5}" dt="2024-05-07T07:22:00.415" v="252" actId="255"/>
          <ac:spMkLst>
            <pc:docMk/>
            <pc:sldMk cId="1241110132" sldId="261"/>
            <ac:spMk id="4" creationId="{2EDF866C-D312-B6DF-9A36-06CB9B3C2BBE}"/>
          </ac:spMkLst>
        </pc:spChg>
        <pc:spChg chg="add mod">
          <ac:chgData name="Magnussen Stig Cato" userId="dbf2afbd-fd13-48f9-bf58-d0d61b0aaa74" providerId="ADAL" clId="{A1D0ECEA-E276-467F-A042-02AF007218E5}" dt="2024-05-07T10:44:38.793" v="2229" actId="20577"/>
          <ac:spMkLst>
            <pc:docMk/>
            <pc:sldMk cId="1241110132" sldId="261"/>
            <ac:spMk id="5" creationId="{4E4BE914-D39D-0A91-B05A-6096D705BB11}"/>
          </ac:spMkLst>
        </pc:spChg>
        <pc:spChg chg="add mod">
          <ac:chgData name="Magnussen Stig Cato" userId="dbf2afbd-fd13-48f9-bf58-d0d61b0aaa74" providerId="ADAL" clId="{A1D0ECEA-E276-467F-A042-02AF007218E5}" dt="2024-05-07T07:55:06.776" v="283" actId="207"/>
          <ac:spMkLst>
            <pc:docMk/>
            <pc:sldMk cId="1241110132" sldId="261"/>
            <ac:spMk id="7" creationId="{C2316FCF-88CD-80BA-9716-66FF1212D4E6}"/>
          </ac:spMkLst>
        </pc:spChg>
        <pc:picChg chg="add mod">
          <ac:chgData name="Magnussen Stig Cato" userId="dbf2afbd-fd13-48f9-bf58-d0d61b0aaa74" providerId="ADAL" clId="{A1D0ECEA-E276-467F-A042-02AF007218E5}" dt="2024-05-07T07:53:56.714" v="258" actId="1076"/>
          <ac:picMkLst>
            <pc:docMk/>
            <pc:sldMk cId="1241110132" sldId="261"/>
            <ac:picMk id="6" creationId="{E6B9660E-256C-DD91-9457-9FEDDC03F533}"/>
          </ac:picMkLst>
        </pc:picChg>
      </pc:sldChg>
      <pc:sldChg chg="addSp delSp modSp mod ord">
        <pc:chgData name="Magnussen Stig Cato" userId="dbf2afbd-fd13-48f9-bf58-d0d61b0aaa74" providerId="ADAL" clId="{A1D0ECEA-E276-467F-A042-02AF007218E5}" dt="2024-05-07T10:46:00.327" v="2242" actId="14100"/>
        <pc:sldMkLst>
          <pc:docMk/>
          <pc:sldMk cId="2815273133" sldId="265"/>
        </pc:sldMkLst>
        <pc:spChg chg="mod">
          <ac:chgData name="Magnussen Stig Cato" userId="dbf2afbd-fd13-48f9-bf58-d0d61b0aaa74" providerId="ADAL" clId="{A1D0ECEA-E276-467F-A042-02AF007218E5}" dt="2024-05-07T10:46:00.327" v="2242" actId="14100"/>
          <ac:spMkLst>
            <pc:docMk/>
            <pc:sldMk cId="2815273133" sldId="265"/>
            <ac:spMk id="5" creationId="{AF9C8BB2-381D-4917-90B9-112008474736}"/>
          </ac:spMkLst>
        </pc:spChg>
        <pc:picChg chg="add mod">
          <ac:chgData name="Magnussen Stig Cato" userId="dbf2afbd-fd13-48f9-bf58-d0d61b0aaa74" providerId="ADAL" clId="{A1D0ECEA-E276-467F-A042-02AF007218E5}" dt="2024-05-07T06:58:02.778" v="76" actId="1076"/>
          <ac:picMkLst>
            <pc:docMk/>
            <pc:sldMk cId="2815273133" sldId="265"/>
            <ac:picMk id="2" creationId="{470A48FB-7395-83E4-C174-E6C29B019CD6}"/>
          </ac:picMkLst>
        </pc:picChg>
        <pc:picChg chg="del mod">
          <ac:chgData name="Magnussen Stig Cato" userId="dbf2afbd-fd13-48f9-bf58-d0d61b0aaa74" providerId="ADAL" clId="{A1D0ECEA-E276-467F-A042-02AF007218E5}" dt="2024-05-07T10:45:39.957" v="2236" actId="478"/>
          <ac:picMkLst>
            <pc:docMk/>
            <pc:sldMk cId="2815273133" sldId="265"/>
            <ac:picMk id="3" creationId="{E8B6BC22-B4BA-441E-A94A-6ED1765956FA}"/>
          </ac:picMkLst>
        </pc:picChg>
      </pc:sldChg>
      <pc:sldChg chg="modAnim">
        <pc:chgData name="Magnussen Stig Cato" userId="dbf2afbd-fd13-48f9-bf58-d0d61b0aaa74" providerId="ADAL" clId="{A1D0ECEA-E276-467F-A042-02AF007218E5}" dt="2024-05-07T13:26:35.397" v="3828"/>
        <pc:sldMkLst>
          <pc:docMk/>
          <pc:sldMk cId="6498881" sldId="267"/>
        </pc:sldMkLst>
      </pc:sldChg>
      <pc:sldChg chg="ord">
        <pc:chgData name="Magnussen Stig Cato" userId="dbf2afbd-fd13-48f9-bf58-d0d61b0aaa74" providerId="ADAL" clId="{A1D0ECEA-E276-467F-A042-02AF007218E5}" dt="2024-05-07T13:18:18.698" v="3752"/>
        <pc:sldMkLst>
          <pc:docMk/>
          <pc:sldMk cId="306612964" sldId="269"/>
        </pc:sldMkLst>
      </pc:sldChg>
      <pc:sldChg chg="delSp add del setBg delDesignElem">
        <pc:chgData name="Magnussen Stig Cato" userId="dbf2afbd-fd13-48f9-bf58-d0d61b0aaa74" providerId="ADAL" clId="{A1D0ECEA-E276-467F-A042-02AF007218E5}" dt="2024-05-07T06:48:18.290" v="70" actId="47"/>
        <pc:sldMkLst>
          <pc:docMk/>
          <pc:sldMk cId="1651700805" sldId="273"/>
        </pc:sldMkLst>
        <pc:spChg chg="del">
          <ac:chgData name="Magnussen Stig Cato" userId="dbf2afbd-fd13-48f9-bf58-d0d61b0aaa74" providerId="ADAL" clId="{A1D0ECEA-E276-467F-A042-02AF007218E5}" dt="2024-05-07T06:47:40.600" v="69"/>
          <ac:spMkLst>
            <pc:docMk/>
            <pc:sldMk cId="1651700805" sldId="273"/>
            <ac:spMk id="7" creationId="{69D184B2-2226-4E31-BCCB-444330767440}"/>
          </ac:spMkLst>
        </pc:spChg>
        <pc:spChg chg="del">
          <ac:chgData name="Magnussen Stig Cato" userId="dbf2afbd-fd13-48f9-bf58-d0d61b0aaa74" providerId="ADAL" clId="{A1D0ECEA-E276-467F-A042-02AF007218E5}" dt="2024-05-07T06:47:40.600" v="69"/>
          <ac:spMkLst>
            <pc:docMk/>
            <pc:sldMk cId="1651700805" sldId="273"/>
            <ac:spMk id="9" creationId="{1AC4D4E3-486A-464A-8EC8-D44881097267}"/>
          </ac:spMkLst>
        </pc:spChg>
        <pc:spChg chg="del">
          <ac:chgData name="Magnussen Stig Cato" userId="dbf2afbd-fd13-48f9-bf58-d0d61b0aaa74" providerId="ADAL" clId="{A1D0ECEA-E276-467F-A042-02AF007218E5}" dt="2024-05-07T06:47:40.600" v="69"/>
          <ac:spMkLst>
            <pc:docMk/>
            <pc:sldMk cId="1651700805" sldId="273"/>
            <ac:spMk id="11" creationId="{864DE13E-58EB-4475-B79C-0D4FC651239B}"/>
          </ac:spMkLst>
        </pc:spChg>
      </pc:sldChg>
      <pc:sldChg chg="del">
        <pc:chgData name="Magnussen Stig Cato" userId="dbf2afbd-fd13-48f9-bf58-d0d61b0aaa74" providerId="ADAL" clId="{A1D0ECEA-E276-467F-A042-02AF007218E5}" dt="2024-05-07T07:58:17.612" v="286" actId="2696"/>
        <pc:sldMkLst>
          <pc:docMk/>
          <pc:sldMk cId="460446778" sldId="274"/>
        </pc:sldMkLst>
      </pc:sldChg>
      <pc:sldChg chg="addSp modSp mod modAnim">
        <pc:chgData name="Magnussen Stig Cato" userId="dbf2afbd-fd13-48f9-bf58-d0d61b0aaa74" providerId="ADAL" clId="{A1D0ECEA-E276-467F-A042-02AF007218E5}" dt="2024-05-07T13:22:30.863" v="3800" actId="1076"/>
        <pc:sldMkLst>
          <pc:docMk/>
          <pc:sldMk cId="1892874904" sldId="277"/>
        </pc:sldMkLst>
        <pc:spChg chg="add mod">
          <ac:chgData name="Magnussen Stig Cato" userId="dbf2afbd-fd13-48f9-bf58-d0d61b0aaa74" providerId="ADAL" clId="{A1D0ECEA-E276-467F-A042-02AF007218E5}" dt="2024-05-07T13:22:30.863" v="3800" actId="1076"/>
          <ac:spMkLst>
            <pc:docMk/>
            <pc:sldMk cId="1892874904" sldId="277"/>
            <ac:spMk id="2" creationId="{0D14BEB8-ECA2-2E2B-A94E-C135511D2C6C}"/>
          </ac:spMkLst>
        </pc:spChg>
        <pc:spChg chg="mod">
          <ac:chgData name="Magnussen Stig Cato" userId="dbf2afbd-fd13-48f9-bf58-d0d61b0aaa74" providerId="ADAL" clId="{A1D0ECEA-E276-467F-A042-02AF007218E5}" dt="2024-05-07T09:20:27.968" v="1457" actId="1076"/>
          <ac:spMkLst>
            <pc:docMk/>
            <pc:sldMk cId="1892874904" sldId="277"/>
            <ac:spMk id="5" creationId="{8298A145-94ED-2BB6-706D-676209F4EC6C}"/>
          </ac:spMkLst>
        </pc:spChg>
        <pc:spChg chg="mod">
          <ac:chgData name="Magnussen Stig Cato" userId="dbf2afbd-fd13-48f9-bf58-d0d61b0aaa74" providerId="ADAL" clId="{A1D0ECEA-E276-467F-A042-02AF007218E5}" dt="2024-05-07T09:20:24.116" v="1456" actId="1076"/>
          <ac:spMkLst>
            <pc:docMk/>
            <pc:sldMk cId="1892874904" sldId="277"/>
            <ac:spMk id="6" creationId="{30620AEB-1262-2B73-15FB-05E3A82D8CCB}"/>
          </ac:spMkLst>
        </pc:spChg>
        <pc:spChg chg="mod">
          <ac:chgData name="Magnussen Stig Cato" userId="dbf2afbd-fd13-48f9-bf58-d0d61b0aaa74" providerId="ADAL" clId="{A1D0ECEA-E276-467F-A042-02AF007218E5}" dt="2024-05-07T09:20:34.350" v="1458" actId="1076"/>
          <ac:spMkLst>
            <pc:docMk/>
            <pc:sldMk cId="1892874904" sldId="277"/>
            <ac:spMk id="8" creationId="{D6AC0CE3-3CE0-DF8B-2CF5-3AD1E8300478}"/>
          </ac:spMkLst>
        </pc:spChg>
      </pc:sldChg>
      <pc:sldChg chg="addSp modSp mod modAnim">
        <pc:chgData name="Magnussen Stig Cato" userId="dbf2afbd-fd13-48f9-bf58-d0d61b0aaa74" providerId="ADAL" clId="{A1D0ECEA-E276-467F-A042-02AF007218E5}" dt="2024-05-07T10:11:59.961" v="1822"/>
        <pc:sldMkLst>
          <pc:docMk/>
          <pc:sldMk cId="4282871337" sldId="282"/>
        </pc:sldMkLst>
        <pc:spChg chg="mod">
          <ac:chgData name="Magnussen Stig Cato" userId="dbf2afbd-fd13-48f9-bf58-d0d61b0aaa74" providerId="ADAL" clId="{A1D0ECEA-E276-467F-A042-02AF007218E5}" dt="2024-05-07T10:09:45.978" v="1708" actId="20577"/>
          <ac:spMkLst>
            <pc:docMk/>
            <pc:sldMk cId="4282871337" sldId="282"/>
            <ac:spMk id="3" creationId="{0F164DF7-0C35-F9A0-040E-63D3C8D8609D}"/>
          </ac:spMkLst>
        </pc:spChg>
        <pc:spChg chg="mod">
          <ac:chgData name="Magnussen Stig Cato" userId="dbf2afbd-fd13-48f9-bf58-d0d61b0aaa74" providerId="ADAL" clId="{A1D0ECEA-E276-467F-A042-02AF007218E5}" dt="2024-05-07T09:18:58.949" v="1451" actId="1076"/>
          <ac:spMkLst>
            <pc:docMk/>
            <pc:sldMk cId="4282871337" sldId="282"/>
            <ac:spMk id="4" creationId="{73AD7F6F-9E75-AA21-6F2D-36260E8190A8}"/>
          </ac:spMkLst>
        </pc:spChg>
        <pc:spChg chg="add mod">
          <ac:chgData name="Magnussen Stig Cato" userId="dbf2afbd-fd13-48f9-bf58-d0d61b0aaa74" providerId="ADAL" clId="{A1D0ECEA-E276-467F-A042-02AF007218E5}" dt="2024-05-07T10:11:48.349" v="1821" actId="1076"/>
          <ac:spMkLst>
            <pc:docMk/>
            <pc:sldMk cId="4282871337" sldId="282"/>
            <ac:spMk id="5" creationId="{00D6014E-0D6C-F276-B81D-B2BBE2E07B87}"/>
          </ac:spMkLst>
        </pc:spChg>
        <pc:picChg chg="add mod">
          <ac:chgData name="Magnussen Stig Cato" userId="dbf2afbd-fd13-48f9-bf58-d0d61b0aaa74" providerId="ADAL" clId="{A1D0ECEA-E276-467F-A042-02AF007218E5}" dt="2024-05-07T09:18:39.984" v="1448" actId="1076"/>
          <ac:picMkLst>
            <pc:docMk/>
            <pc:sldMk cId="4282871337" sldId="282"/>
            <ac:picMk id="2" creationId="{941B7A5D-14E6-3F16-74A1-D8298EA8BF91}"/>
          </ac:picMkLst>
        </pc:picChg>
      </pc:sldChg>
      <pc:sldChg chg="del">
        <pc:chgData name="Magnussen Stig Cato" userId="dbf2afbd-fd13-48f9-bf58-d0d61b0aaa74" providerId="ADAL" clId="{A1D0ECEA-E276-467F-A042-02AF007218E5}" dt="2024-05-07T07:58:17.612" v="286" actId="2696"/>
        <pc:sldMkLst>
          <pc:docMk/>
          <pc:sldMk cId="106075318" sldId="283"/>
        </pc:sldMkLst>
      </pc:sldChg>
      <pc:sldChg chg="mod modShow">
        <pc:chgData name="Magnussen Stig Cato" userId="dbf2afbd-fd13-48f9-bf58-d0d61b0aaa74" providerId="ADAL" clId="{A1D0ECEA-E276-467F-A042-02AF007218E5}" dt="2024-05-07T13:01:46.809" v="3086" actId="729"/>
        <pc:sldMkLst>
          <pc:docMk/>
          <pc:sldMk cId="505452716" sldId="283"/>
        </pc:sldMkLst>
      </pc:sldChg>
      <pc:sldChg chg="del">
        <pc:chgData name="Magnussen Stig Cato" userId="dbf2afbd-fd13-48f9-bf58-d0d61b0aaa74" providerId="ADAL" clId="{A1D0ECEA-E276-467F-A042-02AF007218E5}" dt="2024-05-07T07:58:17.612" v="286" actId="2696"/>
        <pc:sldMkLst>
          <pc:docMk/>
          <pc:sldMk cId="2176602505" sldId="286"/>
        </pc:sldMkLst>
      </pc:sldChg>
      <pc:sldChg chg="mod modShow">
        <pc:chgData name="Magnussen Stig Cato" userId="dbf2afbd-fd13-48f9-bf58-d0d61b0aaa74" providerId="ADAL" clId="{A1D0ECEA-E276-467F-A042-02AF007218E5}" dt="2024-05-07T13:01:51.158" v="3087" actId="729"/>
        <pc:sldMkLst>
          <pc:docMk/>
          <pc:sldMk cId="3810398336" sldId="286"/>
        </pc:sldMkLst>
      </pc:sldChg>
      <pc:sldChg chg="del">
        <pc:chgData name="Magnussen Stig Cato" userId="dbf2afbd-fd13-48f9-bf58-d0d61b0aaa74" providerId="ADAL" clId="{A1D0ECEA-E276-467F-A042-02AF007218E5}" dt="2024-05-07T07:58:17.612" v="286" actId="2696"/>
        <pc:sldMkLst>
          <pc:docMk/>
          <pc:sldMk cId="647838437" sldId="287"/>
        </pc:sldMkLst>
      </pc:sldChg>
      <pc:sldChg chg="mod modShow">
        <pc:chgData name="Magnussen Stig Cato" userId="dbf2afbd-fd13-48f9-bf58-d0d61b0aaa74" providerId="ADAL" clId="{A1D0ECEA-E276-467F-A042-02AF007218E5}" dt="2024-05-07T13:01:54.848" v="3088" actId="729"/>
        <pc:sldMkLst>
          <pc:docMk/>
          <pc:sldMk cId="2717486245" sldId="287"/>
        </pc:sldMkLst>
      </pc:sldChg>
      <pc:sldChg chg="del">
        <pc:chgData name="Magnussen Stig Cato" userId="dbf2afbd-fd13-48f9-bf58-d0d61b0aaa74" providerId="ADAL" clId="{A1D0ECEA-E276-467F-A042-02AF007218E5}" dt="2024-05-07T07:58:17.612" v="286" actId="2696"/>
        <pc:sldMkLst>
          <pc:docMk/>
          <pc:sldMk cId="541222494" sldId="288"/>
        </pc:sldMkLst>
      </pc:sldChg>
      <pc:sldChg chg="mod modShow">
        <pc:chgData name="Magnussen Stig Cato" userId="dbf2afbd-fd13-48f9-bf58-d0d61b0aaa74" providerId="ADAL" clId="{A1D0ECEA-E276-467F-A042-02AF007218E5}" dt="2024-05-07T13:01:57.882" v="3089" actId="729"/>
        <pc:sldMkLst>
          <pc:docMk/>
          <pc:sldMk cId="728988270" sldId="288"/>
        </pc:sldMkLst>
      </pc:sldChg>
      <pc:sldChg chg="del">
        <pc:chgData name="Magnussen Stig Cato" userId="dbf2afbd-fd13-48f9-bf58-d0d61b0aaa74" providerId="ADAL" clId="{A1D0ECEA-E276-467F-A042-02AF007218E5}" dt="2024-05-07T07:58:17.612" v="286" actId="2696"/>
        <pc:sldMkLst>
          <pc:docMk/>
          <pc:sldMk cId="1067761610" sldId="289"/>
        </pc:sldMkLst>
      </pc:sldChg>
      <pc:sldChg chg="mod modShow">
        <pc:chgData name="Magnussen Stig Cato" userId="dbf2afbd-fd13-48f9-bf58-d0d61b0aaa74" providerId="ADAL" clId="{A1D0ECEA-E276-467F-A042-02AF007218E5}" dt="2024-05-07T13:02:03.830" v="3090" actId="729"/>
        <pc:sldMkLst>
          <pc:docMk/>
          <pc:sldMk cId="3954463687" sldId="289"/>
        </pc:sldMkLst>
      </pc:sldChg>
      <pc:sldChg chg="mod modShow">
        <pc:chgData name="Magnussen Stig Cato" userId="dbf2afbd-fd13-48f9-bf58-d0d61b0aaa74" providerId="ADAL" clId="{A1D0ECEA-E276-467F-A042-02AF007218E5}" dt="2024-05-07T13:02:06.109" v="3091" actId="729"/>
        <pc:sldMkLst>
          <pc:docMk/>
          <pc:sldMk cId="317533259" sldId="290"/>
        </pc:sldMkLst>
      </pc:sldChg>
      <pc:sldChg chg="del">
        <pc:chgData name="Magnussen Stig Cato" userId="dbf2afbd-fd13-48f9-bf58-d0d61b0aaa74" providerId="ADAL" clId="{A1D0ECEA-E276-467F-A042-02AF007218E5}" dt="2024-05-07T07:58:17.612" v="286" actId="2696"/>
        <pc:sldMkLst>
          <pc:docMk/>
          <pc:sldMk cId="1900576747" sldId="290"/>
        </pc:sldMkLst>
      </pc:sldChg>
      <pc:sldChg chg="del">
        <pc:chgData name="Magnussen Stig Cato" userId="dbf2afbd-fd13-48f9-bf58-d0d61b0aaa74" providerId="ADAL" clId="{A1D0ECEA-E276-467F-A042-02AF007218E5}" dt="2024-05-07T07:58:17.612" v="286" actId="2696"/>
        <pc:sldMkLst>
          <pc:docMk/>
          <pc:sldMk cId="115388711" sldId="291"/>
        </pc:sldMkLst>
      </pc:sldChg>
      <pc:sldChg chg="mod modShow">
        <pc:chgData name="Magnussen Stig Cato" userId="dbf2afbd-fd13-48f9-bf58-d0d61b0aaa74" providerId="ADAL" clId="{A1D0ECEA-E276-467F-A042-02AF007218E5}" dt="2024-05-07T13:02:11.011" v="3092" actId="729"/>
        <pc:sldMkLst>
          <pc:docMk/>
          <pc:sldMk cId="340398530" sldId="291"/>
        </pc:sldMkLst>
      </pc:sldChg>
      <pc:sldChg chg="addSp delSp modSp del mod">
        <pc:chgData name="Magnussen Stig Cato" userId="dbf2afbd-fd13-48f9-bf58-d0d61b0aaa74" providerId="ADAL" clId="{A1D0ECEA-E276-467F-A042-02AF007218E5}" dt="2024-05-07T10:12:57.976" v="1823" actId="47"/>
        <pc:sldMkLst>
          <pc:docMk/>
          <pc:sldMk cId="2818802146" sldId="354"/>
        </pc:sldMkLst>
        <pc:spChg chg="add del mod">
          <ac:chgData name="Magnussen Stig Cato" userId="dbf2afbd-fd13-48f9-bf58-d0d61b0aaa74" providerId="ADAL" clId="{A1D0ECEA-E276-467F-A042-02AF007218E5}" dt="2024-05-07T07:07:29.917" v="82" actId="26606"/>
          <ac:spMkLst>
            <pc:docMk/>
            <pc:sldMk cId="2818802146" sldId="354"/>
            <ac:spMk id="6" creationId="{680D8C61-50D7-4D91-8441-DB01FDCB3DD9}"/>
          </ac:spMkLst>
        </pc:spChg>
        <pc:graphicFrameChg chg="add del">
          <ac:chgData name="Magnussen Stig Cato" userId="dbf2afbd-fd13-48f9-bf58-d0d61b0aaa74" providerId="ADAL" clId="{A1D0ECEA-E276-467F-A042-02AF007218E5}" dt="2024-05-07T07:07:29.892" v="81" actId="26606"/>
          <ac:graphicFrameMkLst>
            <pc:docMk/>
            <pc:sldMk cId="2818802146" sldId="354"/>
            <ac:graphicFrameMk id="8" creationId="{1EEE5E96-206C-AE21-E814-C6C30D0DB2A9}"/>
          </ac:graphicFrameMkLst>
        </pc:graphicFrameChg>
        <pc:graphicFrameChg chg="add">
          <ac:chgData name="Magnussen Stig Cato" userId="dbf2afbd-fd13-48f9-bf58-d0d61b0aaa74" providerId="ADAL" clId="{A1D0ECEA-E276-467F-A042-02AF007218E5}" dt="2024-05-07T07:07:29.917" v="82" actId="26606"/>
          <ac:graphicFrameMkLst>
            <pc:docMk/>
            <pc:sldMk cId="2818802146" sldId="354"/>
            <ac:graphicFrameMk id="10" creationId="{8D4F11FA-3A02-5585-3C53-4E0237AA4C98}"/>
          </ac:graphicFrameMkLst>
        </pc:graphicFrameChg>
        <pc:picChg chg="del">
          <ac:chgData name="Magnussen Stig Cato" userId="dbf2afbd-fd13-48f9-bf58-d0d61b0aaa74" providerId="ADAL" clId="{A1D0ECEA-E276-467F-A042-02AF007218E5}" dt="2024-05-07T07:05:44.621" v="78" actId="478"/>
          <ac:picMkLst>
            <pc:docMk/>
            <pc:sldMk cId="2818802146" sldId="354"/>
            <ac:picMk id="9" creationId="{8A2B9632-530C-4B96-9D42-B73CAEA4CA2E}"/>
          </ac:picMkLst>
        </pc:picChg>
        <pc:picChg chg="del">
          <ac:chgData name="Magnussen Stig Cato" userId="dbf2afbd-fd13-48f9-bf58-d0d61b0aaa74" providerId="ADAL" clId="{A1D0ECEA-E276-467F-A042-02AF007218E5}" dt="2024-05-07T07:05:43.789" v="77" actId="478"/>
          <ac:picMkLst>
            <pc:docMk/>
            <pc:sldMk cId="2818802146" sldId="354"/>
            <ac:picMk id="11" creationId="{836D6D81-0F5E-4528-B107-1D6143DB5172}"/>
          </ac:picMkLst>
        </pc:picChg>
      </pc:sldChg>
      <pc:sldChg chg="ord">
        <pc:chgData name="Magnussen Stig Cato" userId="dbf2afbd-fd13-48f9-bf58-d0d61b0aaa74" providerId="ADAL" clId="{A1D0ECEA-E276-467F-A042-02AF007218E5}" dt="2024-05-07T10:45:08.593" v="2233"/>
        <pc:sldMkLst>
          <pc:docMk/>
          <pc:sldMk cId="3790578833" sldId="355"/>
        </pc:sldMkLst>
      </pc:sldChg>
      <pc:sldChg chg="modSp mod ord">
        <pc:chgData name="Magnussen Stig Cato" userId="dbf2afbd-fd13-48f9-bf58-d0d61b0aaa74" providerId="ADAL" clId="{A1D0ECEA-E276-467F-A042-02AF007218E5}" dt="2024-05-07T08:45:33.145" v="454" actId="1076"/>
        <pc:sldMkLst>
          <pc:docMk/>
          <pc:sldMk cId="3463508184" sldId="378"/>
        </pc:sldMkLst>
        <pc:spChg chg="mod">
          <ac:chgData name="Magnussen Stig Cato" userId="dbf2afbd-fd13-48f9-bf58-d0d61b0aaa74" providerId="ADAL" clId="{A1D0ECEA-E276-467F-A042-02AF007218E5}" dt="2024-05-07T08:45:33.145" v="454" actId="1076"/>
          <ac:spMkLst>
            <pc:docMk/>
            <pc:sldMk cId="3463508184" sldId="378"/>
            <ac:spMk id="3" creationId="{00000000-0000-0000-0000-000000000000}"/>
          </ac:spMkLst>
        </pc:spChg>
        <pc:picChg chg="mod modCrop">
          <ac:chgData name="Magnussen Stig Cato" userId="dbf2afbd-fd13-48f9-bf58-d0d61b0aaa74" providerId="ADAL" clId="{A1D0ECEA-E276-467F-A042-02AF007218E5}" dt="2024-05-07T06:46:01.768" v="66" actId="1076"/>
          <ac:picMkLst>
            <pc:docMk/>
            <pc:sldMk cId="3463508184" sldId="378"/>
            <ac:picMk id="2" creationId="{8D1DEC86-7551-40E6-B3B8-FBEF8985AFB1}"/>
          </ac:picMkLst>
        </pc:picChg>
      </pc:sldChg>
      <pc:sldChg chg="del">
        <pc:chgData name="Magnussen Stig Cato" userId="dbf2afbd-fd13-48f9-bf58-d0d61b0aaa74" providerId="ADAL" clId="{A1D0ECEA-E276-467F-A042-02AF007218E5}" dt="2024-05-07T08:11:57.810" v="362" actId="2696"/>
        <pc:sldMkLst>
          <pc:docMk/>
          <pc:sldMk cId="835443103" sldId="379"/>
        </pc:sldMkLst>
      </pc:sldChg>
      <pc:sldChg chg="del">
        <pc:chgData name="Magnussen Stig Cato" userId="dbf2afbd-fd13-48f9-bf58-d0d61b0aaa74" providerId="ADAL" clId="{A1D0ECEA-E276-467F-A042-02AF007218E5}" dt="2024-05-07T06:42:31.874" v="6"/>
        <pc:sldMkLst>
          <pc:docMk/>
          <pc:sldMk cId="1352463481" sldId="379"/>
        </pc:sldMkLst>
      </pc:sldChg>
      <pc:sldChg chg="mod modShow">
        <pc:chgData name="Magnussen Stig Cato" userId="dbf2afbd-fd13-48f9-bf58-d0d61b0aaa74" providerId="ADAL" clId="{A1D0ECEA-E276-467F-A042-02AF007218E5}" dt="2024-05-07T13:18:44.639" v="3753" actId="729"/>
        <pc:sldMkLst>
          <pc:docMk/>
          <pc:sldMk cId="2170652936" sldId="379"/>
        </pc:sldMkLst>
      </pc:sldChg>
      <pc:sldChg chg="ord">
        <pc:chgData name="Magnussen Stig Cato" userId="dbf2afbd-fd13-48f9-bf58-d0d61b0aaa74" providerId="ADAL" clId="{A1D0ECEA-E276-467F-A042-02AF007218E5}" dt="2024-05-07T13:26:17.871" v="3827"/>
        <pc:sldMkLst>
          <pc:docMk/>
          <pc:sldMk cId="1757649324" sldId="380"/>
        </pc:sldMkLst>
      </pc:sldChg>
      <pc:sldChg chg="addSp delSp modSp new mod modAnim modNotesTx">
        <pc:chgData name="Magnussen Stig Cato" userId="dbf2afbd-fd13-48f9-bf58-d0d61b0aaa74" providerId="ADAL" clId="{A1D0ECEA-E276-467F-A042-02AF007218E5}" dt="2024-05-07T12:03:21.352" v="3044"/>
        <pc:sldMkLst>
          <pc:docMk/>
          <pc:sldMk cId="3744265096" sldId="381"/>
        </pc:sldMkLst>
        <pc:spChg chg="add mod">
          <ac:chgData name="Magnussen Stig Cato" userId="dbf2afbd-fd13-48f9-bf58-d0d61b0aaa74" providerId="ADAL" clId="{A1D0ECEA-E276-467F-A042-02AF007218E5}" dt="2024-05-07T08:08:05.548" v="288"/>
          <ac:spMkLst>
            <pc:docMk/>
            <pc:sldMk cId="3744265096" sldId="381"/>
            <ac:spMk id="4" creationId="{9E600B61-4F86-FAA1-9B1F-2454D4016575}"/>
          </ac:spMkLst>
        </pc:spChg>
        <pc:spChg chg="add mod">
          <ac:chgData name="Magnussen Stig Cato" userId="dbf2afbd-fd13-48f9-bf58-d0d61b0aaa74" providerId="ADAL" clId="{A1D0ECEA-E276-467F-A042-02AF007218E5}" dt="2024-05-07T08:08:05.548" v="288"/>
          <ac:spMkLst>
            <pc:docMk/>
            <pc:sldMk cId="3744265096" sldId="381"/>
            <ac:spMk id="5" creationId="{5AA64D81-0611-3DBC-3893-F388B34D7268}"/>
          </ac:spMkLst>
        </pc:spChg>
        <pc:spChg chg="add mod">
          <ac:chgData name="Magnussen Stig Cato" userId="dbf2afbd-fd13-48f9-bf58-d0d61b0aaa74" providerId="ADAL" clId="{A1D0ECEA-E276-467F-A042-02AF007218E5}" dt="2024-05-07T08:08:05.548" v="288"/>
          <ac:spMkLst>
            <pc:docMk/>
            <pc:sldMk cId="3744265096" sldId="381"/>
            <ac:spMk id="6" creationId="{0DA9B057-8153-B545-BF55-B4225A6C9ABD}"/>
          </ac:spMkLst>
        </pc:spChg>
        <pc:spChg chg="add mod">
          <ac:chgData name="Magnussen Stig Cato" userId="dbf2afbd-fd13-48f9-bf58-d0d61b0aaa74" providerId="ADAL" clId="{A1D0ECEA-E276-467F-A042-02AF007218E5}" dt="2024-05-07T08:08:05.548" v="288"/>
          <ac:spMkLst>
            <pc:docMk/>
            <pc:sldMk cId="3744265096" sldId="381"/>
            <ac:spMk id="7" creationId="{2004159C-ECDA-0B28-0CA3-8CEAEF420183}"/>
          </ac:spMkLst>
        </pc:spChg>
        <pc:spChg chg="add mod">
          <ac:chgData name="Magnussen Stig Cato" userId="dbf2afbd-fd13-48f9-bf58-d0d61b0aaa74" providerId="ADAL" clId="{A1D0ECEA-E276-467F-A042-02AF007218E5}" dt="2024-05-07T08:08:05.548" v="288"/>
          <ac:spMkLst>
            <pc:docMk/>
            <pc:sldMk cId="3744265096" sldId="381"/>
            <ac:spMk id="8" creationId="{989CF1D5-3B9C-D042-F670-C1BFB1173406}"/>
          </ac:spMkLst>
        </pc:spChg>
        <pc:spChg chg="add mod">
          <ac:chgData name="Magnussen Stig Cato" userId="dbf2afbd-fd13-48f9-bf58-d0d61b0aaa74" providerId="ADAL" clId="{A1D0ECEA-E276-467F-A042-02AF007218E5}" dt="2024-05-07T08:08:05.548" v="288"/>
          <ac:spMkLst>
            <pc:docMk/>
            <pc:sldMk cId="3744265096" sldId="381"/>
            <ac:spMk id="9" creationId="{BD553848-9E93-DA1B-1A58-391E806E1374}"/>
          </ac:spMkLst>
        </pc:spChg>
        <pc:spChg chg="add mod">
          <ac:chgData name="Magnussen Stig Cato" userId="dbf2afbd-fd13-48f9-bf58-d0d61b0aaa74" providerId="ADAL" clId="{A1D0ECEA-E276-467F-A042-02AF007218E5}" dt="2024-05-07T08:08:05.548" v="288"/>
          <ac:spMkLst>
            <pc:docMk/>
            <pc:sldMk cId="3744265096" sldId="381"/>
            <ac:spMk id="10" creationId="{4278D4EE-4A26-F35F-10DE-BA537A5B905C}"/>
          </ac:spMkLst>
        </pc:spChg>
        <pc:spChg chg="add mod">
          <ac:chgData name="Magnussen Stig Cato" userId="dbf2afbd-fd13-48f9-bf58-d0d61b0aaa74" providerId="ADAL" clId="{A1D0ECEA-E276-467F-A042-02AF007218E5}" dt="2024-05-07T08:08:05.548" v="288"/>
          <ac:spMkLst>
            <pc:docMk/>
            <pc:sldMk cId="3744265096" sldId="381"/>
            <ac:spMk id="11" creationId="{37608B8D-29FB-17EF-3551-D30A98EC356D}"/>
          </ac:spMkLst>
        </pc:spChg>
        <pc:spChg chg="add mod">
          <ac:chgData name="Magnussen Stig Cato" userId="dbf2afbd-fd13-48f9-bf58-d0d61b0aaa74" providerId="ADAL" clId="{A1D0ECEA-E276-467F-A042-02AF007218E5}" dt="2024-05-07T08:08:05.548" v="288"/>
          <ac:spMkLst>
            <pc:docMk/>
            <pc:sldMk cId="3744265096" sldId="381"/>
            <ac:spMk id="12" creationId="{0902A1C0-93CA-C87B-2436-5E51F8904BA0}"/>
          </ac:spMkLst>
        </pc:spChg>
        <pc:spChg chg="add mod">
          <ac:chgData name="Magnussen Stig Cato" userId="dbf2afbd-fd13-48f9-bf58-d0d61b0aaa74" providerId="ADAL" clId="{A1D0ECEA-E276-467F-A042-02AF007218E5}" dt="2024-05-07T08:08:05.548" v="288"/>
          <ac:spMkLst>
            <pc:docMk/>
            <pc:sldMk cId="3744265096" sldId="381"/>
            <ac:spMk id="13" creationId="{FF71CB9C-0F5B-2148-3845-AB37BE5ED949}"/>
          </ac:spMkLst>
        </pc:spChg>
        <pc:spChg chg="add mod">
          <ac:chgData name="Magnussen Stig Cato" userId="dbf2afbd-fd13-48f9-bf58-d0d61b0aaa74" providerId="ADAL" clId="{A1D0ECEA-E276-467F-A042-02AF007218E5}" dt="2024-05-07T08:08:05.548" v="288"/>
          <ac:spMkLst>
            <pc:docMk/>
            <pc:sldMk cId="3744265096" sldId="381"/>
            <ac:spMk id="14" creationId="{E124E867-68B6-9FD3-70DF-1E2839288D4E}"/>
          </ac:spMkLst>
        </pc:spChg>
        <pc:spChg chg="add mod">
          <ac:chgData name="Magnussen Stig Cato" userId="dbf2afbd-fd13-48f9-bf58-d0d61b0aaa74" providerId="ADAL" clId="{A1D0ECEA-E276-467F-A042-02AF007218E5}" dt="2024-05-07T08:08:05.548" v="288"/>
          <ac:spMkLst>
            <pc:docMk/>
            <pc:sldMk cId="3744265096" sldId="381"/>
            <ac:spMk id="15" creationId="{6C94D729-0C21-DF26-7F12-B91F60E14D45}"/>
          </ac:spMkLst>
        </pc:spChg>
        <pc:spChg chg="add mod">
          <ac:chgData name="Magnussen Stig Cato" userId="dbf2afbd-fd13-48f9-bf58-d0d61b0aaa74" providerId="ADAL" clId="{A1D0ECEA-E276-467F-A042-02AF007218E5}" dt="2024-05-07T08:08:05.548" v="288"/>
          <ac:spMkLst>
            <pc:docMk/>
            <pc:sldMk cId="3744265096" sldId="381"/>
            <ac:spMk id="16" creationId="{80CF7E51-A955-3602-63AB-1675DE1C7154}"/>
          </ac:spMkLst>
        </pc:spChg>
        <pc:spChg chg="add mod">
          <ac:chgData name="Magnussen Stig Cato" userId="dbf2afbd-fd13-48f9-bf58-d0d61b0aaa74" providerId="ADAL" clId="{A1D0ECEA-E276-467F-A042-02AF007218E5}" dt="2024-05-07T08:08:05.548" v="288"/>
          <ac:spMkLst>
            <pc:docMk/>
            <pc:sldMk cId="3744265096" sldId="381"/>
            <ac:spMk id="17" creationId="{F8DBE5D0-A6FE-3A0D-6BA7-080D16999AF7}"/>
          </ac:spMkLst>
        </pc:spChg>
        <pc:spChg chg="add mod">
          <ac:chgData name="Magnussen Stig Cato" userId="dbf2afbd-fd13-48f9-bf58-d0d61b0aaa74" providerId="ADAL" clId="{A1D0ECEA-E276-467F-A042-02AF007218E5}" dt="2024-05-07T08:08:05.548" v="288"/>
          <ac:spMkLst>
            <pc:docMk/>
            <pc:sldMk cId="3744265096" sldId="381"/>
            <ac:spMk id="18" creationId="{6F51BD53-868C-3C9F-9FB1-BC566D9D00E2}"/>
          </ac:spMkLst>
        </pc:spChg>
        <pc:spChg chg="add mod">
          <ac:chgData name="Magnussen Stig Cato" userId="dbf2afbd-fd13-48f9-bf58-d0d61b0aaa74" providerId="ADAL" clId="{A1D0ECEA-E276-467F-A042-02AF007218E5}" dt="2024-05-07T08:08:05.548" v="288"/>
          <ac:spMkLst>
            <pc:docMk/>
            <pc:sldMk cId="3744265096" sldId="381"/>
            <ac:spMk id="19" creationId="{26240035-01EC-6A71-07FD-EDB8BF8EC44A}"/>
          </ac:spMkLst>
        </pc:spChg>
        <pc:spChg chg="add mod">
          <ac:chgData name="Magnussen Stig Cato" userId="dbf2afbd-fd13-48f9-bf58-d0d61b0aaa74" providerId="ADAL" clId="{A1D0ECEA-E276-467F-A042-02AF007218E5}" dt="2024-05-07T08:08:05.548" v="288"/>
          <ac:spMkLst>
            <pc:docMk/>
            <pc:sldMk cId="3744265096" sldId="381"/>
            <ac:spMk id="20" creationId="{59008DFA-A057-CD83-7C55-2E9B6DAC4146}"/>
          </ac:spMkLst>
        </pc:spChg>
        <pc:spChg chg="add mod">
          <ac:chgData name="Magnussen Stig Cato" userId="dbf2afbd-fd13-48f9-bf58-d0d61b0aaa74" providerId="ADAL" clId="{A1D0ECEA-E276-467F-A042-02AF007218E5}" dt="2024-05-07T08:13:12.677" v="363" actId="20577"/>
          <ac:spMkLst>
            <pc:docMk/>
            <pc:sldMk cId="3744265096" sldId="381"/>
            <ac:spMk id="22" creationId="{A0ED1B0A-BCD2-A82C-EA58-428675CAAA76}"/>
          </ac:spMkLst>
        </pc:spChg>
        <pc:spChg chg="add mod">
          <ac:chgData name="Magnussen Stig Cato" userId="dbf2afbd-fd13-48f9-bf58-d0d61b0aaa74" providerId="ADAL" clId="{A1D0ECEA-E276-467F-A042-02AF007218E5}" dt="2024-05-07T12:02:38.801" v="3042" actId="6549"/>
          <ac:spMkLst>
            <pc:docMk/>
            <pc:sldMk cId="3744265096" sldId="381"/>
            <ac:spMk id="25" creationId="{BD004B5D-D499-ECD9-F1FD-9F8D43ABBDED}"/>
          </ac:spMkLst>
        </pc:spChg>
        <pc:grpChg chg="add del mod">
          <ac:chgData name="Magnussen Stig Cato" userId="dbf2afbd-fd13-48f9-bf58-d0d61b0aaa74" providerId="ADAL" clId="{A1D0ECEA-E276-467F-A042-02AF007218E5}" dt="2024-05-07T08:10:14.681" v="336" actId="478"/>
          <ac:grpSpMkLst>
            <pc:docMk/>
            <pc:sldMk cId="3744265096" sldId="381"/>
            <ac:grpSpMk id="2" creationId="{6CCDDF9E-4D4A-DD2D-C2CD-E4D515BCE17A}"/>
          </ac:grpSpMkLst>
        </pc:grpChg>
        <pc:grpChg chg="add mod">
          <ac:chgData name="Magnussen Stig Cato" userId="dbf2afbd-fd13-48f9-bf58-d0d61b0aaa74" providerId="ADAL" clId="{A1D0ECEA-E276-467F-A042-02AF007218E5}" dt="2024-05-07T08:08:05.548" v="288"/>
          <ac:grpSpMkLst>
            <pc:docMk/>
            <pc:sldMk cId="3744265096" sldId="381"/>
            <ac:grpSpMk id="3" creationId="{6272D89C-C505-D664-E991-ED9B76BB008E}"/>
          </ac:grpSpMkLst>
        </pc:grpChg>
        <pc:picChg chg="add mod">
          <ac:chgData name="Magnussen Stig Cato" userId="dbf2afbd-fd13-48f9-bf58-d0d61b0aaa74" providerId="ADAL" clId="{A1D0ECEA-E276-467F-A042-02AF007218E5}" dt="2024-05-07T08:11:26.159" v="360" actId="14100"/>
          <ac:picMkLst>
            <pc:docMk/>
            <pc:sldMk cId="3744265096" sldId="381"/>
            <ac:picMk id="24" creationId="{F671BA85-63A6-86FC-C795-95CF7FE3CDB3}"/>
          </ac:picMkLst>
        </pc:picChg>
      </pc:sldChg>
      <pc:sldChg chg="addSp modSp new mod">
        <pc:chgData name="Magnussen Stig Cato" userId="dbf2afbd-fd13-48f9-bf58-d0d61b0aaa74" providerId="ADAL" clId="{A1D0ECEA-E276-467F-A042-02AF007218E5}" dt="2024-05-07T13:20:15.449" v="3778" actId="20577"/>
        <pc:sldMkLst>
          <pc:docMk/>
          <pc:sldMk cId="2474846426" sldId="382"/>
        </pc:sldMkLst>
        <pc:spChg chg="add mod">
          <ac:chgData name="Magnussen Stig Cato" userId="dbf2afbd-fd13-48f9-bf58-d0d61b0aaa74" providerId="ADAL" clId="{A1D0ECEA-E276-467F-A042-02AF007218E5}" dt="2024-05-07T13:20:15.449" v="3778" actId="20577"/>
          <ac:spMkLst>
            <pc:docMk/>
            <pc:sldMk cId="2474846426" sldId="382"/>
            <ac:spMk id="4" creationId="{4ECE0CA4-2189-D18D-ED76-F9B8F88F3FE9}"/>
          </ac:spMkLst>
        </pc:spChg>
        <pc:spChg chg="add mod">
          <ac:chgData name="Magnussen Stig Cato" userId="dbf2afbd-fd13-48f9-bf58-d0d61b0aaa74" providerId="ADAL" clId="{A1D0ECEA-E276-467F-A042-02AF007218E5}" dt="2024-05-07T11:42:17.820" v="2947" actId="6549"/>
          <ac:spMkLst>
            <pc:docMk/>
            <pc:sldMk cId="2474846426" sldId="382"/>
            <ac:spMk id="6" creationId="{99A7E1C2-9636-AB9C-53F1-E05C8B9AEB47}"/>
          </ac:spMkLst>
        </pc:spChg>
        <pc:spChg chg="add mod">
          <ac:chgData name="Magnussen Stig Cato" userId="dbf2afbd-fd13-48f9-bf58-d0d61b0aaa74" providerId="ADAL" clId="{A1D0ECEA-E276-467F-A042-02AF007218E5}" dt="2024-05-07T08:34:31.818" v="390" actId="20577"/>
          <ac:spMkLst>
            <pc:docMk/>
            <pc:sldMk cId="2474846426" sldId="382"/>
            <ac:spMk id="7" creationId="{9B5DDBE3-B53D-8F77-AEB1-B1F0F5693C58}"/>
          </ac:spMkLst>
        </pc:spChg>
        <pc:picChg chg="add mod">
          <ac:chgData name="Magnussen Stig Cato" userId="dbf2afbd-fd13-48f9-bf58-d0d61b0aaa74" providerId="ADAL" clId="{A1D0ECEA-E276-467F-A042-02AF007218E5}" dt="2024-05-07T08:36:23.225" v="411" actId="1076"/>
          <ac:picMkLst>
            <pc:docMk/>
            <pc:sldMk cId="2474846426" sldId="382"/>
            <ac:picMk id="2" creationId="{12397ABF-4F33-8D33-3C76-83338047D435}"/>
          </ac:picMkLst>
        </pc:picChg>
      </pc:sldChg>
      <pc:sldChg chg="addSp modSp new mod">
        <pc:chgData name="Magnussen Stig Cato" userId="dbf2afbd-fd13-48f9-bf58-d0d61b0aaa74" providerId="ADAL" clId="{A1D0ECEA-E276-467F-A042-02AF007218E5}" dt="2024-05-07T11:36:31.694" v="2944" actId="20577"/>
        <pc:sldMkLst>
          <pc:docMk/>
          <pc:sldMk cId="616929072" sldId="383"/>
        </pc:sldMkLst>
        <pc:spChg chg="add mod">
          <ac:chgData name="Magnussen Stig Cato" userId="dbf2afbd-fd13-48f9-bf58-d0d61b0aaa74" providerId="ADAL" clId="{A1D0ECEA-E276-467F-A042-02AF007218E5}" dt="2024-05-07T08:51:48.613" v="527" actId="20577"/>
          <ac:spMkLst>
            <pc:docMk/>
            <pc:sldMk cId="616929072" sldId="383"/>
            <ac:spMk id="2" creationId="{992642E0-8B26-13DA-5CF9-7870C9502100}"/>
          </ac:spMkLst>
        </pc:spChg>
        <pc:spChg chg="add mod">
          <ac:chgData name="Magnussen Stig Cato" userId="dbf2afbd-fd13-48f9-bf58-d0d61b0aaa74" providerId="ADAL" clId="{A1D0ECEA-E276-467F-A042-02AF007218E5}" dt="2024-05-07T11:36:31.694" v="2944" actId="20577"/>
          <ac:spMkLst>
            <pc:docMk/>
            <pc:sldMk cId="616929072" sldId="383"/>
            <ac:spMk id="3" creationId="{3EDCEDD6-CAF1-7DDB-ACDC-348E370AE5FF}"/>
          </ac:spMkLst>
        </pc:spChg>
      </pc:sldChg>
      <pc:sldChg chg="addSp new del mod">
        <pc:chgData name="Magnussen Stig Cato" userId="dbf2afbd-fd13-48f9-bf58-d0d61b0aaa74" providerId="ADAL" clId="{A1D0ECEA-E276-467F-A042-02AF007218E5}" dt="2024-05-07T08:39:02.235" v="424" actId="47"/>
        <pc:sldMkLst>
          <pc:docMk/>
          <pc:sldMk cId="2018262578" sldId="383"/>
        </pc:sldMkLst>
        <pc:spChg chg="add">
          <ac:chgData name="Magnussen Stig Cato" userId="dbf2afbd-fd13-48f9-bf58-d0d61b0aaa74" providerId="ADAL" clId="{A1D0ECEA-E276-467F-A042-02AF007218E5}" dt="2024-05-07T08:18:27.087" v="375" actId="22"/>
          <ac:spMkLst>
            <pc:docMk/>
            <pc:sldMk cId="2018262578" sldId="383"/>
            <ac:spMk id="3" creationId="{EE50ACD1-F79B-F33B-8AC4-1DCCFAD19F83}"/>
          </ac:spMkLst>
        </pc:spChg>
      </pc:sldChg>
      <pc:sldChg chg="addSp delSp modSp new mod ord modAnim">
        <pc:chgData name="Magnussen Stig Cato" userId="dbf2afbd-fd13-48f9-bf58-d0d61b0aaa74" providerId="ADAL" clId="{A1D0ECEA-E276-467F-A042-02AF007218E5}" dt="2024-05-07T12:13:52.471" v="3077"/>
        <pc:sldMkLst>
          <pc:docMk/>
          <pc:sldMk cId="2941267120" sldId="384"/>
        </pc:sldMkLst>
        <pc:spChg chg="add del">
          <ac:chgData name="Magnussen Stig Cato" userId="dbf2afbd-fd13-48f9-bf58-d0d61b0aaa74" providerId="ADAL" clId="{A1D0ECEA-E276-467F-A042-02AF007218E5}" dt="2024-05-07T10:52:09.367" v="2245" actId="22"/>
          <ac:spMkLst>
            <pc:docMk/>
            <pc:sldMk cId="2941267120" sldId="384"/>
            <ac:spMk id="3" creationId="{27241611-8F0B-DEF9-D0FB-77351206D08B}"/>
          </ac:spMkLst>
        </pc:spChg>
        <pc:spChg chg="add mod">
          <ac:chgData name="Magnussen Stig Cato" userId="dbf2afbd-fd13-48f9-bf58-d0d61b0aaa74" providerId="ADAL" clId="{A1D0ECEA-E276-467F-A042-02AF007218E5}" dt="2024-05-07T10:56:48.791" v="2362" actId="255"/>
          <ac:spMkLst>
            <pc:docMk/>
            <pc:sldMk cId="2941267120" sldId="384"/>
            <ac:spMk id="5" creationId="{06EA1CB2-6E46-254C-4298-45B4C4B52F03}"/>
          </ac:spMkLst>
        </pc:spChg>
        <pc:spChg chg="add mod">
          <ac:chgData name="Magnussen Stig Cato" userId="dbf2afbd-fd13-48f9-bf58-d0d61b0aaa74" providerId="ADAL" clId="{A1D0ECEA-E276-467F-A042-02AF007218E5}" dt="2024-05-07T11:04:45.289" v="2513" actId="6549"/>
          <ac:spMkLst>
            <pc:docMk/>
            <pc:sldMk cId="2941267120" sldId="384"/>
            <ac:spMk id="7" creationId="{C5D92D22-43FA-D6A2-AC05-C0523340EDB5}"/>
          </ac:spMkLst>
        </pc:spChg>
        <pc:spChg chg="add mod">
          <ac:chgData name="Magnussen Stig Cato" userId="dbf2afbd-fd13-48f9-bf58-d0d61b0aaa74" providerId="ADAL" clId="{A1D0ECEA-E276-467F-A042-02AF007218E5}" dt="2024-05-07T11:13:34.630" v="2528" actId="13822"/>
          <ac:spMkLst>
            <pc:docMk/>
            <pc:sldMk cId="2941267120" sldId="384"/>
            <ac:spMk id="9" creationId="{527F5B61-61E0-3A93-FAA1-3724E9DE042E}"/>
          </ac:spMkLst>
        </pc:spChg>
      </pc:sldChg>
      <pc:sldChg chg="add del">
        <pc:chgData name="Magnussen Stig Cato" userId="dbf2afbd-fd13-48f9-bf58-d0d61b0aaa74" providerId="ADAL" clId="{A1D0ECEA-E276-467F-A042-02AF007218E5}" dt="2024-05-07T08:38:53.238" v="423" actId="47"/>
        <pc:sldMkLst>
          <pc:docMk/>
          <pc:sldMk cId="3997979514" sldId="384"/>
        </pc:sldMkLst>
      </pc:sldChg>
      <pc:sldChg chg="addSp modSp new mod">
        <pc:chgData name="Magnussen Stig Cato" userId="dbf2afbd-fd13-48f9-bf58-d0d61b0aaa74" providerId="ADAL" clId="{A1D0ECEA-E276-467F-A042-02AF007218E5}" dt="2024-05-07T13:17:29.323" v="3750" actId="6549"/>
        <pc:sldMkLst>
          <pc:docMk/>
          <pc:sldMk cId="3926437838" sldId="385"/>
        </pc:sldMkLst>
        <pc:spChg chg="add mod">
          <ac:chgData name="Magnussen Stig Cato" userId="dbf2afbd-fd13-48f9-bf58-d0d61b0aaa74" providerId="ADAL" clId="{A1D0ECEA-E276-467F-A042-02AF007218E5}" dt="2024-05-07T11:16:54.987" v="2578" actId="20577"/>
          <ac:spMkLst>
            <pc:docMk/>
            <pc:sldMk cId="3926437838" sldId="385"/>
            <ac:spMk id="2" creationId="{CE03A424-3E20-C368-A160-4B1E872BCB5C}"/>
          </ac:spMkLst>
        </pc:spChg>
        <pc:spChg chg="add mod">
          <ac:chgData name="Magnussen Stig Cato" userId="dbf2afbd-fd13-48f9-bf58-d0d61b0aaa74" providerId="ADAL" clId="{A1D0ECEA-E276-467F-A042-02AF007218E5}" dt="2024-05-07T13:17:29.323" v="3750" actId="6549"/>
          <ac:spMkLst>
            <pc:docMk/>
            <pc:sldMk cId="3926437838" sldId="385"/>
            <ac:spMk id="4" creationId="{0F0C5431-30D0-F3BB-0E7E-B4740786AC4B}"/>
          </ac:spMkLst>
        </pc:spChg>
        <pc:picChg chg="add mod">
          <ac:chgData name="Magnussen Stig Cato" userId="dbf2afbd-fd13-48f9-bf58-d0d61b0aaa74" providerId="ADAL" clId="{A1D0ECEA-E276-467F-A042-02AF007218E5}" dt="2024-05-07T11:33:18.159" v="2885" actId="1076"/>
          <ac:picMkLst>
            <pc:docMk/>
            <pc:sldMk cId="3926437838" sldId="385"/>
            <ac:picMk id="5" creationId="{BD9F1834-C81A-81F0-AA73-6001458C5DA6}"/>
          </ac:picMkLst>
        </pc:picChg>
        <pc:picChg chg="add mod">
          <ac:chgData name="Magnussen Stig Cato" userId="dbf2afbd-fd13-48f9-bf58-d0d61b0aaa74" providerId="ADAL" clId="{A1D0ECEA-E276-467F-A042-02AF007218E5}" dt="2024-05-07T11:33:23.511" v="2886" actId="1076"/>
          <ac:picMkLst>
            <pc:docMk/>
            <pc:sldMk cId="3926437838" sldId="385"/>
            <ac:picMk id="6" creationId="{F91FA3BF-40B2-043B-F73A-6606DAEBFB00}"/>
          </ac:picMkLst>
        </pc:picChg>
      </pc:sldChg>
      <pc:sldChg chg="addSp modSp new del mod">
        <pc:chgData name="Magnussen Stig Cato" userId="dbf2afbd-fd13-48f9-bf58-d0d61b0aaa74" providerId="ADAL" clId="{A1D0ECEA-E276-467F-A042-02AF007218E5}" dt="2024-05-07T11:54:32.416" v="2998" actId="47"/>
        <pc:sldMkLst>
          <pc:docMk/>
          <pc:sldMk cId="2996251680" sldId="386"/>
        </pc:sldMkLst>
        <pc:picChg chg="add mod">
          <ac:chgData name="Magnussen Stig Cato" userId="dbf2afbd-fd13-48f9-bf58-d0d61b0aaa74" providerId="ADAL" clId="{A1D0ECEA-E276-467F-A042-02AF007218E5}" dt="2024-05-07T11:44:14.342" v="2950" actId="14100"/>
          <ac:picMkLst>
            <pc:docMk/>
            <pc:sldMk cId="2996251680" sldId="386"/>
            <ac:picMk id="2" creationId="{4A3A0611-D255-2FBB-E01E-4180EEB2FBC3}"/>
          </ac:picMkLst>
        </pc:picChg>
      </pc:sldChg>
      <pc:sldChg chg="addSp new del">
        <pc:chgData name="Magnussen Stig Cato" userId="dbf2afbd-fd13-48f9-bf58-d0d61b0aaa74" providerId="ADAL" clId="{A1D0ECEA-E276-467F-A042-02AF007218E5}" dt="2024-05-07T11:54:34.558" v="2999" actId="47"/>
        <pc:sldMkLst>
          <pc:docMk/>
          <pc:sldMk cId="2554017383" sldId="387"/>
        </pc:sldMkLst>
        <pc:picChg chg="add">
          <ac:chgData name="Magnussen Stig Cato" userId="dbf2afbd-fd13-48f9-bf58-d0d61b0aaa74" providerId="ADAL" clId="{A1D0ECEA-E276-467F-A042-02AF007218E5}" dt="2024-05-07T11:44:44.554" v="2952"/>
          <ac:picMkLst>
            <pc:docMk/>
            <pc:sldMk cId="2554017383" sldId="387"/>
            <ac:picMk id="2" creationId="{C3F642DE-76AE-A13A-0806-AB4F663B6A61}"/>
          </ac:picMkLst>
        </pc:picChg>
      </pc:sldChg>
      <pc:sldChg chg="addSp delSp modSp add mod setBg addAnim delAnim modAnim">
        <pc:chgData name="Magnussen Stig Cato" userId="dbf2afbd-fd13-48f9-bf58-d0d61b0aaa74" providerId="ADAL" clId="{A1D0ECEA-E276-467F-A042-02AF007218E5}" dt="2024-05-07T12:10:03.542" v="3071" actId="1076"/>
        <pc:sldMkLst>
          <pc:docMk/>
          <pc:sldMk cId="3825262382" sldId="388"/>
        </pc:sldMkLst>
        <pc:spChg chg="add mod">
          <ac:chgData name="Magnussen Stig Cato" userId="dbf2afbd-fd13-48f9-bf58-d0d61b0aaa74" providerId="ADAL" clId="{A1D0ECEA-E276-467F-A042-02AF007218E5}" dt="2024-05-07T12:10:03.542" v="3071" actId="1076"/>
          <ac:spMkLst>
            <pc:docMk/>
            <pc:sldMk cId="3825262382" sldId="388"/>
            <ac:spMk id="4" creationId="{B29CA71A-8016-2DD1-DFB3-85BFE1554D6F}"/>
          </ac:spMkLst>
        </pc:spChg>
        <pc:spChg chg="add mod">
          <ac:chgData name="Magnussen Stig Cato" userId="dbf2afbd-fd13-48f9-bf58-d0d61b0aaa74" providerId="ADAL" clId="{A1D0ECEA-E276-467F-A042-02AF007218E5}" dt="2024-05-07T11:49:34.345" v="2982" actId="207"/>
          <ac:spMkLst>
            <pc:docMk/>
            <pc:sldMk cId="3825262382" sldId="388"/>
            <ac:spMk id="5" creationId="{39DA4FF7-4C80-5B2C-C4A6-F244F4DDC43C}"/>
          </ac:spMkLst>
        </pc:spChg>
        <pc:spChg chg="add del mod">
          <ac:chgData name="Magnussen Stig Cato" userId="dbf2afbd-fd13-48f9-bf58-d0d61b0aaa74" providerId="ADAL" clId="{A1D0ECEA-E276-467F-A042-02AF007218E5}" dt="2024-05-07T11:56:39.548" v="3006" actId="478"/>
          <ac:spMkLst>
            <pc:docMk/>
            <pc:sldMk cId="3825262382" sldId="388"/>
            <ac:spMk id="6" creationId="{60A18FDA-ED20-6F5D-FFF6-B86D39F12CD0}"/>
          </ac:spMkLst>
        </pc:spChg>
        <pc:spChg chg="add mod">
          <ac:chgData name="Magnussen Stig Cato" userId="dbf2afbd-fd13-48f9-bf58-d0d61b0aaa74" providerId="ADAL" clId="{A1D0ECEA-E276-467F-A042-02AF007218E5}" dt="2024-05-07T11:49:31.249" v="2981" actId="207"/>
          <ac:spMkLst>
            <pc:docMk/>
            <pc:sldMk cId="3825262382" sldId="388"/>
            <ac:spMk id="7" creationId="{C722DEB1-C8BF-511D-8160-5DEB9785D744}"/>
          </ac:spMkLst>
        </pc:spChg>
        <pc:spChg chg="add del mod">
          <ac:chgData name="Magnussen Stig Cato" userId="dbf2afbd-fd13-48f9-bf58-d0d61b0aaa74" providerId="ADAL" clId="{A1D0ECEA-E276-467F-A042-02AF007218E5}" dt="2024-05-07T11:51:49.396" v="2989" actId="478"/>
          <ac:spMkLst>
            <pc:docMk/>
            <pc:sldMk cId="3825262382" sldId="388"/>
            <ac:spMk id="8" creationId="{01612429-AA43-FD90-782D-13E61251888D}"/>
          </ac:spMkLst>
        </pc:spChg>
        <pc:spChg chg="add mod">
          <ac:chgData name="Magnussen Stig Cato" userId="dbf2afbd-fd13-48f9-bf58-d0d61b0aaa74" providerId="ADAL" clId="{A1D0ECEA-E276-467F-A042-02AF007218E5}" dt="2024-05-07T11:57:09.352" v="3011" actId="207"/>
          <ac:spMkLst>
            <pc:docMk/>
            <pc:sldMk cId="3825262382" sldId="388"/>
            <ac:spMk id="11" creationId="{5358AEA6-74EE-DC98-8E76-A663792AC5FA}"/>
          </ac:spMkLst>
        </pc:spChg>
        <pc:spChg chg="add mod">
          <ac:chgData name="Magnussen Stig Cato" userId="dbf2afbd-fd13-48f9-bf58-d0d61b0aaa74" providerId="ADAL" clId="{A1D0ECEA-E276-467F-A042-02AF007218E5}" dt="2024-05-07T12:08:57.213" v="3066" actId="1076"/>
          <ac:spMkLst>
            <pc:docMk/>
            <pc:sldMk cId="3825262382" sldId="388"/>
            <ac:spMk id="12" creationId="{1650C089-12DB-BDF5-9D7C-D2AF7437F5FE}"/>
          </ac:spMkLst>
        </pc:spChg>
        <pc:spChg chg="add mod">
          <ac:chgData name="Magnussen Stig Cato" userId="dbf2afbd-fd13-48f9-bf58-d0d61b0aaa74" providerId="ADAL" clId="{A1D0ECEA-E276-467F-A042-02AF007218E5}" dt="2024-05-07T12:08:31.930" v="3064" actId="1076"/>
          <ac:spMkLst>
            <pc:docMk/>
            <pc:sldMk cId="3825262382" sldId="388"/>
            <ac:spMk id="13" creationId="{85D4B768-8FB8-D94E-A9CA-11707ADC6FB6}"/>
          </ac:spMkLst>
        </pc:spChg>
        <pc:picChg chg="mod ord">
          <ac:chgData name="Magnussen Stig Cato" userId="dbf2afbd-fd13-48f9-bf58-d0d61b0aaa74" providerId="ADAL" clId="{A1D0ECEA-E276-467F-A042-02AF007218E5}" dt="2024-05-07T12:09:57.758" v="3070" actId="1076"/>
          <ac:picMkLst>
            <pc:docMk/>
            <pc:sldMk cId="3825262382" sldId="388"/>
            <ac:picMk id="2" creationId="{4A3A0611-D255-2FBB-E01E-4180EEB2FBC3}"/>
          </ac:picMkLst>
        </pc:picChg>
        <pc:picChg chg="add mod ord">
          <ac:chgData name="Magnussen Stig Cato" userId="dbf2afbd-fd13-48f9-bf58-d0d61b0aaa74" providerId="ADAL" clId="{A1D0ECEA-E276-467F-A042-02AF007218E5}" dt="2024-05-07T11:47:29.217" v="2973" actId="166"/>
          <ac:picMkLst>
            <pc:docMk/>
            <pc:sldMk cId="3825262382" sldId="388"/>
            <ac:picMk id="3" creationId="{A5FC2ADE-6930-C673-8045-153937CBDE34}"/>
          </ac:picMkLst>
        </pc:picChg>
        <pc:inkChg chg="add">
          <ac:chgData name="Magnussen Stig Cato" userId="dbf2afbd-fd13-48f9-bf58-d0d61b0aaa74" providerId="ADAL" clId="{A1D0ECEA-E276-467F-A042-02AF007218E5}" dt="2024-05-07T11:52:49.644" v="2990" actId="9405"/>
          <ac:inkMkLst>
            <pc:docMk/>
            <pc:sldMk cId="3825262382" sldId="388"/>
            <ac:inkMk id="9" creationId="{0FCE4C89-D603-C4D5-72CA-590C0143B085}"/>
          </ac:inkMkLst>
        </pc:inkChg>
        <pc:inkChg chg="add">
          <ac:chgData name="Magnussen Stig Cato" userId="dbf2afbd-fd13-48f9-bf58-d0d61b0aaa74" providerId="ADAL" clId="{A1D0ECEA-E276-467F-A042-02AF007218E5}" dt="2024-05-07T11:52:52.081" v="2991" actId="9405"/>
          <ac:inkMkLst>
            <pc:docMk/>
            <pc:sldMk cId="3825262382" sldId="388"/>
            <ac:inkMk id="10" creationId="{19EB2469-5536-34BB-9F47-4BBC93914A00}"/>
          </ac:inkMkLst>
        </pc:inkChg>
      </pc:sldChg>
      <pc:sldChg chg="delSp modSp add mod">
        <pc:chgData name="Magnussen Stig Cato" userId="dbf2afbd-fd13-48f9-bf58-d0d61b0aaa74" providerId="ADAL" clId="{A1D0ECEA-E276-467F-A042-02AF007218E5}" dt="2024-05-07T13:16:26.034" v="3676" actId="20577"/>
        <pc:sldMkLst>
          <pc:docMk/>
          <pc:sldMk cId="2996524217" sldId="389"/>
        </pc:sldMkLst>
        <pc:spChg chg="mod">
          <ac:chgData name="Magnussen Stig Cato" userId="dbf2afbd-fd13-48f9-bf58-d0d61b0aaa74" providerId="ADAL" clId="{A1D0ECEA-E276-467F-A042-02AF007218E5}" dt="2024-05-07T13:15:01.526" v="3577" actId="255"/>
          <ac:spMkLst>
            <pc:docMk/>
            <pc:sldMk cId="2996524217" sldId="389"/>
            <ac:spMk id="4" creationId="{2EDF866C-D312-B6DF-9A36-06CB9B3C2BBE}"/>
          </ac:spMkLst>
        </pc:spChg>
        <pc:spChg chg="mod">
          <ac:chgData name="Magnussen Stig Cato" userId="dbf2afbd-fd13-48f9-bf58-d0d61b0aaa74" providerId="ADAL" clId="{A1D0ECEA-E276-467F-A042-02AF007218E5}" dt="2024-05-07T13:16:26.034" v="3676" actId="20577"/>
          <ac:spMkLst>
            <pc:docMk/>
            <pc:sldMk cId="2996524217" sldId="389"/>
            <ac:spMk id="5" creationId="{4E4BE914-D39D-0A91-B05A-6096D705BB11}"/>
          </ac:spMkLst>
        </pc:spChg>
        <pc:picChg chg="del">
          <ac:chgData name="Magnussen Stig Cato" userId="dbf2afbd-fd13-48f9-bf58-d0d61b0aaa74" providerId="ADAL" clId="{A1D0ECEA-E276-467F-A042-02AF007218E5}" dt="2024-05-07T13:03:25.870" v="3093" actId="478"/>
          <ac:picMkLst>
            <pc:docMk/>
            <pc:sldMk cId="2996524217" sldId="389"/>
            <ac:picMk id="6" creationId="{E6B9660E-256C-DD91-9457-9FEDDC03F533}"/>
          </ac:picMkLst>
        </pc:picChg>
      </pc:sldChg>
      <pc:sldChg chg="addSp modSp new mod">
        <pc:chgData name="Magnussen Stig Cato" userId="dbf2afbd-fd13-48f9-bf58-d0d61b0aaa74" providerId="ADAL" clId="{A1D0ECEA-E276-467F-A042-02AF007218E5}" dt="2024-05-07T13:25:25.039" v="3825" actId="14100"/>
        <pc:sldMkLst>
          <pc:docMk/>
          <pc:sldMk cId="2814324707" sldId="390"/>
        </pc:sldMkLst>
        <pc:picChg chg="add mod">
          <ac:chgData name="Magnussen Stig Cato" userId="dbf2afbd-fd13-48f9-bf58-d0d61b0aaa74" providerId="ADAL" clId="{A1D0ECEA-E276-467F-A042-02AF007218E5}" dt="2024-05-07T13:24:29.874" v="3818" actId="1076"/>
          <ac:picMkLst>
            <pc:docMk/>
            <pc:sldMk cId="2814324707" sldId="390"/>
            <ac:picMk id="3" creationId="{AED9180F-DEF1-5934-3511-77989BE8317E}"/>
          </ac:picMkLst>
        </pc:picChg>
        <pc:picChg chg="add mod">
          <ac:chgData name="Magnussen Stig Cato" userId="dbf2afbd-fd13-48f9-bf58-d0d61b0aaa74" providerId="ADAL" clId="{A1D0ECEA-E276-467F-A042-02AF007218E5}" dt="2024-05-07T13:25:25.039" v="3825" actId="14100"/>
          <ac:picMkLst>
            <pc:docMk/>
            <pc:sldMk cId="2814324707" sldId="390"/>
            <ac:picMk id="5" creationId="{60208AAC-B7F9-DB3C-7884-186377D5BDD8}"/>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07T11:52:49.6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771 1,'-3'0,"0"0,0 1,0 0,-1 0,1 0,1 0,-1 0,0 1,0-1,0 1,1 0,-1 0,1 0,-1 0,-2 3,-37 45,14-16,-12 12,2 2,-61 101,68-100,-29 38,29-44,-35 66,51-78,1 2,1-1,-12 54,13-21,3 2,4-1,3 102,2-119,-3-118,-13-85,13 130,2 1,1-1,1 0,0 0,2 1,1-1,1 1,10-29,2 4,3 0,44-78,-36 71,-15 29,23-37,11-22,-42 72,1 0,0 1,1-1,0 1,1 0,0 1,1 0,0 0,1 1,0 0,16-11,78-51,-23 27,-81 45,1 0,-1-1,0 1,1 0,-1 0,0 0,1 0,-1 0,1 0,-1 0,0 0,1 0,-1 0,0 0,1 0,-1 0,1 0,-1 0,0 0,1 0,-1 1,0-1,1 0,-1 0,0 0,1 1,-1-1,0 0,0 0,1 1,-1-1,0 0,0 0,1 1,-1-1,0 1,4 18,-8 19,-2-16,0-1,-1-1,-2 1,0-1,-1-1,0 0,-2 0,-18 22,11-17,-1-2,-1 0,-2-1,0-1,-37 25,-19 0,59-36,1 2,0 0,1 1,0 1,-21 19,13-7,19-19,0 0,0 1,1 0,0 0,0 0,0 1,-8 16,-16 35,12-25,2 1,-13 38,22-51,-9 21,2 2,3-1,1 2,2-1,-3 74,13-78,2 1,10 50,0-33,2-1,2-1,31 65,-40-103,5 14,26 45,-32-66,0-1,0 0,1-1,0 0,1 0,0-1,14 10,37 29,-1 3,-3 2,79 96,-19-17,-115-130,0 1,0-1,0 1,1-1,-1 0,1 0,-1 0,1 0,0-1,3 3,-5-4,0 0,0 1,1-1,-1 0,0 0,0 0,0 0,0 0,1 0,-1 0,0 0,0 0,0 0,0-1,0 1,1 0,-1-1,0 1,2-2,1-2,0 0,-1 0,1 0,-1 0,0-1,0 1,0-1,-1 0,1 0,2-8,0 2,0 0,1 0,1 1,0 0,0 0,1 1,11-10,68-55,-15 16,-26 13,-19 18,39-30,-59 51,-1 0,1-1,-1 0,-1 0,10-15,22-25,-37 47,0 0,0-1,0 1,0-1,1 1,-1 0,0 0,0-1,1 1,-1 0,0-1,1 1,-1 0,0 0,1 0,-1-1,0 1,1 0,-1 0,0 0,1 0,-1 0,1 0,-1-1,0 1,1 0,-1 0,0 0,1 0,-1 1,1-1,-1 0,0 0,1 0,-1 0,1 0,-2 16,-14 21,-2-15,-17 25,-1-1,-55 52,47-50,35-38,0 0,-1-1,0 0,0 0,-1-1,-20 13,-1-6,-1-2,-63 18,83-27,9-3,-1 0,0 1,0-2,0 1,0 0,0-1,0 0,-6 0,9 0,1 0,0 0,-1 0,1 0,0-1,-1 1,1 0,0 0,-1 0,1-1,0 1,0 0,-1 0,1-1,0 1,0 0,-1-1,1 1,0 0,0-1,0 1,0 0,-1-1,1 1,0 0,0-1,0 1,0-1,0 1,0 0,0-1,9-23,6 3,0 0,24-24,17-23,157-212,-178 242,2 0,1 3,56-40,-86 68,-1 0,1-1,-1 0,-1 0,1 0,5-12,26-31,-35 48,-1 0,1-1,-1 1,0-1,0 0,0 0,0 0,1-8,8-15,-11 27,0 0,0 0,0 0,0 0,0 0,0 0,0-1,0 1,1 0,-1 0,0 0,0 0,0 0,0 0,0 0,0 0,0 0,0 0,0-1,0 1,0 0,1 0,-1 0,0 0,0 0,0 0,0 0,0 0,0 0,0 0,1 0,-1 0,0 0,0 0,0 0,0 0,0 0,0 0,0 0,0 0,1 0,-1 0,0 0,0 0,0 0,0 1,0-1,0 0,0 0,0 0,0 0,1 0,-1 0,0 0,0 0,0 0,0 0,0 1,0-1,0 0,0 0,0 0,0 0,0 0,0 0,4 14,-1 13,-3 0,-3 78,2-96,-1 1,0-1,0 1,-1-1,0 0,-1 0,0 0,-8 14,-32 72,67-175,50-100,24-20,-88 180,-1 1,-1-2,-1 1,-1-1,0 0,-2 0,-1 0,0 0,-1-1,-2 1,-3-33,0 16,-1 0,-2 1,-2-1,-1 2,-2-1,-1 1,-2 1,-1 1,-2 0,-28-39,-158-186,120 129,11 14,64 104,0 0,-1 0,-1 1,1 1,-2 0,1 0,-1 1,-1 1,0 0,0 0,0 2,-1-1,0 2,0 0,-1 0,-25-3,39 8,-1 0,1 0,-1 0,1 0,-1 0,1 0,-1 1,1-1,-1 1,1-1,0 1,-1-1,1 1,0 0,0 0,-1-1,1 1,0 0,0 0,0 0,0 1,0-1,0 0,0 0,0 0,1 1,-1-1,0 0,1 1,-1-1,1 1,0-1,-1 0,1 1,0-1,0 1,0-1,0 4,-1 10,0 0,1 1,3 15,-2-8,4 54,15 78,-9-86,3 124,-14-163,-7 131,5-142,-1-1,-1 1,-1 0,0-1,-2 0,-10 23,-36 76,41-87,0-1,-2 0,-1-1,-2 0,0-1,-22 25,38-51,0 0,0 0,0 0,0 0,0 0,0-1,0 1,0 0,0 0,0-1,-1 1,1-1,0 1,0-1,-1 0,1 1,0-1,-1 0,1 0,0 0,-1 0,1 0,0 0,-1 0,1 0,0-1,-2 0,0 0,-1-1,1 0,0 0,0 0,1 0,-1 0,0-1,1 0,-1 1,-2-5,-5-9,-1 0,-14-35,24 49,-7-20,2 1,0 0,1-1,1 0,1 0,1-1,2 1,0 0,1-1,1 1,5-26,-6 41,1 0,-1 0,1 0,1 0,-1 0,1 1,0-1,1 1,-1 0,1 0,1 0,6-8,-7 11,1-1,-1 1,1 0,-1 0,1 1,0-1,0 1,0 0,0 0,0 1,1-1,-1 1,0 0,1 1,-1-1,11 2,217 1,-214 1,0 1,0 0,24 10,-22-7,1-1,24 4,-41-9,0 0,0 1,0-1,-1 1,1 0,-1 0,1 1,-1-1,0 1,0 0,0 0,0 1,0-1,-1 1,1-1,-1 1,0 0,-1 1,1-1,0 0,-1 1,0-1,0 1,-1 0,1 0,-1-1,1 9,1 3,-1 1,-1-1,0 1,-1 0,-1 0,0-1,-5 21,3-23,-1-1,0 0,-1 0,-1-1,0 1,0-1,-1 0,-1-1,0 0,0 0,-1-1,-11 11,-12 7,-1-2,-59 36,62-43,-32 21,-82 39,144-78,0-1,-1 0,1 0,0 1,0-1,0 0,-1 0,1 1,0-1,0 0,-1 0,1 0,0 0,-1 1,1-1,0 0,0 0,-1 0,1 0,0 0,-1 0,1 0,0 0,-1 0,1 0,0 0,-1 0,1 0,0 0,0 0,-1 0,1 0,0 0,-1-1,1 1,0 0,0 0,-1 0,1 0,0-1,0 1,-1 0,1 0,0-1,0 1,-1 0,10-17,20-18,232-252,-239 266,1 1,1 1,48-30,-46 32,22-19,-31 23,0 0,22-11,-39 24,0 0,1-1,-1 1,1 0,-1 0,1-1,-1 1,1 0,-1 0,1 0,-1 0,1 0,-1-1,1 1,-1 0,1 0,-1 0,1 1,0-1,-1 0,1 0,-1 0,1 0,-1 0,1 1,-1-1,1 0,-1 0,0 1,1-1,-1 0,1 1,4 18,-10 24,1-30,-1-1,-1 0,0 1,0-2,-1 1,-1-1,0 0,-15 15,-10 6,-43 34,27-26,-48 39,89-71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07T11:52:52.07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3EB20B-5F97-47EE-81F4-59D59C42916C}" type="datetimeFigureOut">
              <a:rPr lang="nb-NO" smtClean="0"/>
              <a:t>07.05.2024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5CF428-BEBC-4DB8-B875-F60EA3C889A0}" type="slidenum">
              <a:rPr lang="nb-NO" smtClean="0"/>
              <a:t>‹#›</a:t>
            </a:fld>
            <a:endParaRPr lang="nb-NO"/>
          </a:p>
        </p:txBody>
      </p:sp>
    </p:spTree>
    <p:extLst>
      <p:ext uri="{BB962C8B-B14F-4D97-AF65-F5344CB8AC3E}">
        <p14:creationId xmlns:p14="http://schemas.microsoft.com/office/powerpoint/2010/main" val="182985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1B1A96-DC31-4ED1-A493-276C408F114F}" type="slidenum">
              <a:rPr kumimoji="0" lang="nb-N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nb-NO"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1965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henhold til Endsley (1995, s. 36) består situasjonsbevissthet av persepsjon eller oppfattelsen av elementene i omgivelsene i den gitte situasjonen, forståelsen av hvilken betydning disse elementene vil ha, og en projeksjon av hva dette vil kunne medføre i nær framtid. Kort fortalt handler situasjonsbevissthet om å vite hva som foregår rundt deg (Endsley, 2000), slik at du vet hva du kan gjøre (Normark &amp; </a:t>
            </a:r>
            <a:r>
              <a:rPr lang="nb-NO" dirty="0" err="1"/>
              <a:t>Hafnor</a:t>
            </a:r>
            <a:r>
              <a:rPr lang="nb-NO" dirty="0"/>
              <a:t>, 2005). </a:t>
            </a:r>
          </a:p>
          <a:p>
            <a:endParaRPr lang="nb-NO" dirty="0"/>
          </a:p>
        </p:txBody>
      </p:sp>
      <p:sp>
        <p:nvSpPr>
          <p:cNvPr id="4" name="Plassholder for lysbildenummer 3"/>
          <p:cNvSpPr>
            <a:spLocks noGrp="1"/>
          </p:cNvSpPr>
          <p:nvPr>
            <p:ph type="sldNum" sz="quarter" idx="5"/>
          </p:nvPr>
        </p:nvSpPr>
        <p:spPr/>
        <p:txBody>
          <a:bodyPr/>
          <a:lstStyle/>
          <a:p>
            <a:fld id="{F45CF428-BEBC-4DB8-B875-F60EA3C889A0}" type="slidenum">
              <a:rPr lang="nb-NO" smtClean="0"/>
              <a:t>7</a:t>
            </a:fld>
            <a:endParaRPr lang="nb-NO"/>
          </a:p>
        </p:txBody>
      </p:sp>
    </p:spTree>
    <p:extLst>
      <p:ext uri="{BB962C8B-B14F-4D97-AF65-F5344CB8AC3E}">
        <p14:creationId xmlns:p14="http://schemas.microsoft.com/office/powerpoint/2010/main" val="414763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F45CF428-BEBC-4DB8-B875-F60EA3C889A0}" type="slidenum">
              <a:rPr lang="nb-NO" smtClean="0"/>
              <a:t>9</a:t>
            </a:fld>
            <a:endParaRPr lang="nb-NO"/>
          </a:p>
        </p:txBody>
      </p:sp>
    </p:spTree>
    <p:extLst>
      <p:ext uri="{BB962C8B-B14F-4D97-AF65-F5344CB8AC3E}">
        <p14:creationId xmlns:p14="http://schemas.microsoft.com/office/powerpoint/2010/main" val="3898692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35D2644-625B-337D-B217-60DB90FF48C8}"/>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DF20AB52-BC58-5B1C-9FF5-951AEED27F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E364CCA4-D0B9-3665-8DAC-4070DD508CDC}"/>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A152630D-3AC3-1C0F-5493-404DA8BC261D}"/>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03818466-9470-25C0-36CE-54FF3681A63C}"/>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14320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3F66C19-53A0-CEA1-664A-876E7092EBD2}"/>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E63B0280-78BF-B373-390A-2F7030877A39}"/>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2C703C26-0F6C-1F64-9FEB-CCC4717D0022}"/>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2E4C0053-6DAA-56C2-88DB-6056860A16FA}"/>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864376EE-16D9-D512-3250-AA2B7F174364}"/>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1591539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A6D79033-CBFB-2D40-B5A3-1BF7E8F4D1C8}"/>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E540033F-DE8A-378A-1A93-5AC455D1E427}"/>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D9D1215D-E021-3B15-3C7B-E91062367C0D}"/>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EE269181-9C35-5D94-43EE-EB3446115A91}"/>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CFFE42A6-3EE0-89CA-A43E-2CE8CD98632D}"/>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3442517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914400" y="2130426"/>
            <a:ext cx="10363200" cy="1470025"/>
          </a:xfrm>
        </p:spPr>
        <p:txBody>
          <a:bodyPr/>
          <a:lstStyle/>
          <a:p>
            <a:r>
              <a:rPr lang="nb-NO"/>
              <a:t>Klikk for å redigere tittelstil</a:t>
            </a:r>
          </a:p>
        </p:txBody>
      </p:sp>
      <p:sp>
        <p:nvSpPr>
          <p:cNvPr id="3" name="Undertit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2364960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814058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963084" y="4406901"/>
            <a:ext cx="103632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a:t>Rediger tekststiler i malen</a:t>
            </a:r>
          </a:p>
        </p:txBody>
      </p:sp>
      <p:sp>
        <p:nvSpPr>
          <p:cNvPr id="4" name="Plassholder for dato 3"/>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3172206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6" name="Plassholder for bunntekst 5"/>
          <p:cNvSpPr>
            <a:spLocks noGrp="1"/>
          </p:cNvSpPr>
          <p:nvPr>
            <p:ph type="ftr" sz="quarter" idx="11"/>
          </p:nvPr>
        </p:nvSpPr>
        <p:spPr/>
        <p:txBody>
          <a:bodyPr/>
          <a:lstStyle/>
          <a:p>
            <a:endParaRPr lang="nb-NO" dirty="0"/>
          </a:p>
        </p:txBody>
      </p:sp>
      <p:sp>
        <p:nvSpPr>
          <p:cNvPr id="7" name="Plassholder for lysbildenummer 6"/>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740576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4" name="Plassholder for innhol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6" name="Plassholder for innhol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41516482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4" name="Plassholder for bunntekst 3"/>
          <p:cNvSpPr>
            <a:spLocks noGrp="1"/>
          </p:cNvSpPr>
          <p:nvPr>
            <p:ph type="ftr" sz="quarter" idx="11"/>
          </p:nvPr>
        </p:nvSpPr>
        <p:spPr/>
        <p:txBody>
          <a:bodyPr/>
          <a:lstStyle/>
          <a:p>
            <a:endParaRPr lang="nb-NO" dirty="0"/>
          </a:p>
        </p:txBody>
      </p:sp>
      <p:sp>
        <p:nvSpPr>
          <p:cNvPr id="5" name="Plassholder for lysbildenummer 4"/>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384000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3" name="Plassholder for bunntekst 2"/>
          <p:cNvSpPr>
            <a:spLocks noGrp="1"/>
          </p:cNvSpPr>
          <p:nvPr>
            <p:ph type="ftr" sz="quarter" idx="11"/>
          </p:nvPr>
        </p:nvSpPr>
        <p:spPr/>
        <p:txBody>
          <a:bodyPr/>
          <a:lstStyle/>
          <a:p>
            <a:endParaRPr lang="nb-NO" dirty="0"/>
          </a:p>
        </p:txBody>
      </p:sp>
      <p:sp>
        <p:nvSpPr>
          <p:cNvPr id="4" name="Plassholder for lysbildenummer 3"/>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2775934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09601" y="273050"/>
            <a:ext cx="4011084"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Rediger tekststiler i malen</a:t>
            </a:r>
          </a:p>
        </p:txBody>
      </p:sp>
      <p:sp>
        <p:nvSpPr>
          <p:cNvPr id="5" name="Plassholder for dato 4"/>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6" name="Plassholder for bunntekst 5"/>
          <p:cNvSpPr>
            <a:spLocks noGrp="1"/>
          </p:cNvSpPr>
          <p:nvPr>
            <p:ph type="ftr" sz="quarter" idx="11"/>
          </p:nvPr>
        </p:nvSpPr>
        <p:spPr/>
        <p:txBody>
          <a:bodyPr/>
          <a:lstStyle/>
          <a:p>
            <a:endParaRPr lang="nb-NO" dirty="0"/>
          </a:p>
        </p:txBody>
      </p:sp>
      <p:sp>
        <p:nvSpPr>
          <p:cNvPr id="7" name="Plassholder for lysbildenummer 6"/>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1816230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CF69E56-34F1-39E5-7CD4-C757ADFE9C3A}"/>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EE3220D3-A911-69BD-4AAC-9D4D4D005A2A}"/>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4A98170A-DE2B-A0D2-A57C-D2ED0732C13B}"/>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B016F61F-5ED3-AC8C-7FCB-2E51FC9775AF}"/>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DFFE62E-B905-5347-D089-64072541ECEF}"/>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3184113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2389717" y="4800600"/>
            <a:ext cx="73152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dirty="0"/>
              <a:t>Klikk ikonet for å legge til et bilde</a:t>
            </a:r>
          </a:p>
        </p:txBody>
      </p:sp>
      <p:sp>
        <p:nvSpPr>
          <p:cNvPr id="4" name="Plassholder f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Rediger tekststiler i malen</a:t>
            </a:r>
          </a:p>
        </p:txBody>
      </p:sp>
      <p:sp>
        <p:nvSpPr>
          <p:cNvPr id="5" name="Plassholder for dato 4"/>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6" name="Plassholder for bunntekst 5"/>
          <p:cNvSpPr>
            <a:spLocks noGrp="1"/>
          </p:cNvSpPr>
          <p:nvPr>
            <p:ph type="ftr" sz="quarter" idx="11"/>
          </p:nvPr>
        </p:nvSpPr>
        <p:spPr/>
        <p:txBody>
          <a:bodyPr/>
          <a:lstStyle/>
          <a:p>
            <a:endParaRPr lang="nb-NO" dirty="0"/>
          </a:p>
        </p:txBody>
      </p:sp>
      <p:sp>
        <p:nvSpPr>
          <p:cNvPr id="7" name="Plassholder for lysbildenummer 6"/>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794185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1182696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839200" y="274639"/>
            <a:ext cx="27432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09600" y="274639"/>
            <a:ext cx="8026400" cy="5851525"/>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EE23EEA2-117D-4ABD-9D83-1B613B8D29C5}" type="slidenum">
              <a:rPr lang="nb-NO" smtClean="0"/>
              <a:t>‹#›</a:t>
            </a:fld>
            <a:endParaRPr lang="nb-NO" dirty="0"/>
          </a:p>
        </p:txBody>
      </p:sp>
    </p:spTree>
    <p:extLst>
      <p:ext uri="{BB962C8B-B14F-4D97-AF65-F5344CB8AC3E}">
        <p14:creationId xmlns:p14="http://schemas.microsoft.com/office/powerpoint/2010/main" val="20815012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 no sidebar">
    <p:spTree>
      <p:nvGrpSpPr>
        <p:cNvPr id="1" name=""/>
        <p:cNvGrpSpPr/>
        <p:nvPr/>
      </p:nvGrpSpPr>
      <p:grpSpPr>
        <a:xfrm>
          <a:off x="0" y="0"/>
          <a:ext cx="0" cy="0"/>
          <a:chOff x="0" y="0"/>
          <a:chExt cx="0" cy="0"/>
        </a:xfrm>
      </p:grpSpPr>
      <p:cxnSp>
        <p:nvCxnSpPr>
          <p:cNvPr id="3" name="Rett linje 2">
            <a:extLst>
              <a:ext uri="{FF2B5EF4-FFF2-40B4-BE49-F238E27FC236}">
                <a16:creationId xmlns:a16="http://schemas.microsoft.com/office/drawing/2014/main" id="{86ACE90E-F3ED-483C-A453-94FA6E15DA46}"/>
              </a:ext>
            </a:extLst>
          </p:cNvPr>
          <p:cNvCxnSpPr/>
          <p:nvPr userDrawn="1"/>
        </p:nvCxnSpPr>
        <p:spPr>
          <a:xfrm>
            <a:off x="582700" y="1329531"/>
            <a:ext cx="360000" cy="0"/>
          </a:xfrm>
          <a:prstGeom prst="line">
            <a:avLst/>
          </a:prstGeom>
          <a:noFill/>
          <a:ln w="38100" cap="flat">
            <a:solidFill>
              <a:srgbClr val="00CBEB"/>
            </a:solidFill>
            <a:prstDash val="solid"/>
            <a:miter lim="800000"/>
          </a:ln>
          <a:effectLst/>
          <a:sp3d/>
        </p:spPr>
        <p:style>
          <a:lnRef idx="0">
            <a:scrgbClr r="0" g="0" b="0"/>
          </a:lnRef>
          <a:fillRef idx="0">
            <a:scrgbClr r="0" g="0" b="0"/>
          </a:fillRef>
          <a:effectRef idx="0">
            <a:scrgbClr r="0" g="0" b="0"/>
          </a:effectRef>
          <a:fontRef idx="none"/>
        </p:style>
      </p:cxnSp>
      <p:sp>
        <p:nvSpPr>
          <p:cNvPr id="2" name="Title 1"/>
          <p:cNvSpPr>
            <a:spLocks noGrp="1"/>
          </p:cNvSpPr>
          <p:nvPr>
            <p:ph type="title"/>
          </p:nvPr>
        </p:nvSpPr>
        <p:spPr>
          <a:xfrm>
            <a:off x="553615" y="558001"/>
            <a:ext cx="10972800" cy="590931"/>
          </a:xfrm>
        </p:spPr>
        <p:txBody>
          <a:bodyPr/>
          <a:lstStyle/>
          <a:p>
            <a:r>
              <a:rPr lang="nb-NO"/>
              <a:t>Klikk for å redigere tittelstil</a:t>
            </a:r>
            <a:endParaRPr lang="nb-NO" dirty="0"/>
          </a:p>
        </p:txBody>
      </p:sp>
      <p:sp>
        <p:nvSpPr>
          <p:cNvPr id="4" name="Slide Number Placeholder 2">
            <a:extLst>
              <a:ext uri="{FF2B5EF4-FFF2-40B4-BE49-F238E27FC236}">
                <a16:creationId xmlns:a16="http://schemas.microsoft.com/office/drawing/2014/main" id="{40874924-AA2C-4647-B026-39FB4FE5B757}"/>
              </a:ext>
            </a:extLst>
          </p:cNvPr>
          <p:cNvSpPr>
            <a:spLocks noGrp="1" noChangeArrowheads="1"/>
          </p:cNvSpPr>
          <p:nvPr>
            <p:ph type="sldNum" sz="quarter" idx="10"/>
          </p:nvPr>
        </p:nvSpPr>
        <p:spPr/>
        <p:txBody>
          <a:bodyPr/>
          <a:lstStyle>
            <a:lvl1pPr>
              <a:defRPr/>
            </a:lvl1pPr>
          </a:lstStyle>
          <a:p>
            <a:pPr>
              <a:defRPr/>
            </a:pPr>
            <a:fld id="{C2958C51-DC91-4B30-AA25-E6B5077E4384}" type="slidenum">
              <a:rPr lang="nb-NO" altLang="nb-NO"/>
              <a:pPr>
                <a:defRPr/>
              </a:pPr>
              <a:t>‹#›</a:t>
            </a:fld>
            <a:endParaRPr lang="nb-NO" altLang="nb-NO"/>
          </a:p>
        </p:txBody>
      </p:sp>
    </p:spTree>
    <p:extLst>
      <p:ext uri="{BB962C8B-B14F-4D97-AF65-F5344CB8AC3E}">
        <p14:creationId xmlns:p14="http://schemas.microsoft.com/office/powerpoint/2010/main" val="331695502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F6F3A7-81CE-A578-3261-92802951C862}"/>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245E939D-2E03-CBF4-C481-2057D9C7A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0D3DEA16-510F-E06F-208C-BB76CC19C5E8}"/>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A2BCEC1D-9BDD-B4A9-3B9D-72C377A62A4C}"/>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BCA63A19-9BB2-753C-B1FE-FC18D612AF7F}"/>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2761564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0479892-6FCB-33F3-7988-0EB60E22F7D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807C2F0E-9FD4-C6CA-7404-BA549D1F586E}"/>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D925B014-B64C-79B0-54B6-62BE483948F6}"/>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1F2C5C41-BB79-FF87-FE1E-5875A6B705A4}"/>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6" name="Plassholder for bunntekst 5">
            <a:extLst>
              <a:ext uri="{FF2B5EF4-FFF2-40B4-BE49-F238E27FC236}">
                <a16:creationId xmlns:a16="http://schemas.microsoft.com/office/drawing/2014/main" id="{0001ACEB-3CD8-4CA4-C7A1-882E07A2966C}"/>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BEEF719F-8831-0286-7BE8-349EADDB5976}"/>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313718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35D02F9-C451-5620-EA3A-3DA4112CAD34}"/>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5AD0D651-8BBA-DEEA-F6BE-84B7AB00DA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1CC6AAD3-6103-5D94-9F5F-50B42E3C9E81}"/>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550AE420-AFA7-9C39-9D8F-23572957CA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C464787F-A4B5-ED61-5D79-639DF6827194}"/>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5495183B-7B7D-F234-5F87-193D460E1507}"/>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8" name="Plassholder for bunntekst 7">
            <a:extLst>
              <a:ext uri="{FF2B5EF4-FFF2-40B4-BE49-F238E27FC236}">
                <a16:creationId xmlns:a16="http://schemas.microsoft.com/office/drawing/2014/main" id="{40E40771-8DA2-8C27-110D-3DC4FC316E00}"/>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B4360B36-44B1-0022-0689-F6E3ABBBF807}"/>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3854414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486C94-33C3-3DDA-8159-016BE03B9994}"/>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DDC798FC-2636-5EF0-A531-879B3FF59A2C}"/>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4" name="Plassholder for bunntekst 3">
            <a:extLst>
              <a:ext uri="{FF2B5EF4-FFF2-40B4-BE49-F238E27FC236}">
                <a16:creationId xmlns:a16="http://schemas.microsoft.com/office/drawing/2014/main" id="{2707BCA4-9FFF-C5ED-451C-CB7C51207F1E}"/>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44ED5785-9038-8003-52AE-81CBAED1CC64}"/>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184371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E8E6BF9C-A14F-B7C2-26F4-5700B4A10A00}"/>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3" name="Plassholder for bunntekst 2">
            <a:extLst>
              <a:ext uri="{FF2B5EF4-FFF2-40B4-BE49-F238E27FC236}">
                <a16:creationId xmlns:a16="http://schemas.microsoft.com/office/drawing/2014/main" id="{F8A06B5B-29A7-DA8E-75C6-E723A5D78E6C}"/>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728B644F-75FE-4DE5-3654-66E54204ED31}"/>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2511604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DBFDC23-BF78-509F-6227-FE70D6ACF957}"/>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ADCB42D0-7176-2AAF-9EF3-039D26869A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671476A4-6F7C-5F5F-D40D-A590D98A7D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FDBF8508-A499-8BA2-6BDC-9E4EB3AD3C8B}"/>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6" name="Plassholder for bunntekst 5">
            <a:extLst>
              <a:ext uri="{FF2B5EF4-FFF2-40B4-BE49-F238E27FC236}">
                <a16:creationId xmlns:a16="http://schemas.microsoft.com/office/drawing/2014/main" id="{DF483923-5941-CB86-0B05-ED2F22863A7A}"/>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0523D5FF-D7A2-3898-867C-8774EF6708C9}"/>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2411192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C997D26-46DD-D805-D018-14B1F4074F91}"/>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0BBDAECF-8D99-2E27-C440-8664D06B2E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6186BF69-43E0-150C-4D1C-5EA60F689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99AAC581-1DE8-4777-AF7D-C6563F16F4F7}"/>
              </a:ext>
            </a:extLst>
          </p:cNvPr>
          <p:cNvSpPr>
            <a:spLocks noGrp="1"/>
          </p:cNvSpPr>
          <p:nvPr>
            <p:ph type="dt" sz="half" idx="10"/>
          </p:nvPr>
        </p:nvSpPr>
        <p:spPr/>
        <p:txBody>
          <a:bodyPr/>
          <a:lstStyle/>
          <a:p>
            <a:fld id="{CDB0728E-FD12-4333-B858-87EEB324C230}" type="datetimeFigureOut">
              <a:rPr lang="nb-NO" smtClean="0"/>
              <a:t>07.05.2024</a:t>
            </a:fld>
            <a:endParaRPr lang="nb-NO"/>
          </a:p>
        </p:txBody>
      </p:sp>
      <p:sp>
        <p:nvSpPr>
          <p:cNvPr id="6" name="Plassholder for bunntekst 5">
            <a:extLst>
              <a:ext uri="{FF2B5EF4-FFF2-40B4-BE49-F238E27FC236}">
                <a16:creationId xmlns:a16="http://schemas.microsoft.com/office/drawing/2014/main" id="{E336FE2D-0554-69A7-9939-34BE133E9B8C}"/>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DF19F8EA-28FF-2F03-BE9D-F208A6828302}"/>
              </a:ext>
            </a:extLst>
          </p:cNvPr>
          <p:cNvSpPr>
            <a:spLocks noGrp="1"/>
          </p:cNvSpPr>
          <p:nvPr>
            <p:ph type="sldNum" sz="quarter" idx="12"/>
          </p:nvPr>
        </p:nvSpPr>
        <p:spPr/>
        <p:txBody>
          <a:bodyPr/>
          <a:lstStyle/>
          <a:p>
            <a:fld id="{181B4668-0024-4A4E-A0AD-109B84E035D2}" type="slidenum">
              <a:rPr lang="nb-NO" smtClean="0"/>
              <a:t>‹#›</a:t>
            </a:fld>
            <a:endParaRPr lang="nb-NO"/>
          </a:p>
        </p:txBody>
      </p:sp>
    </p:spTree>
    <p:extLst>
      <p:ext uri="{BB962C8B-B14F-4D97-AF65-F5344CB8AC3E}">
        <p14:creationId xmlns:p14="http://schemas.microsoft.com/office/powerpoint/2010/main" val="1388685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97C65FFB-B80B-4D54-7DF4-9A3793E728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0DD4242C-0F18-2316-7992-78CC954E4D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0BCC6F90-2127-67F1-204F-961225BB3A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B0728E-FD12-4333-B858-87EEB324C230}" type="datetimeFigureOut">
              <a:rPr lang="nb-NO" smtClean="0"/>
              <a:t>07.05.2024</a:t>
            </a:fld>
            <a:endParaRPr lang="nb-NO"/>
          </a:p>
        </p:txBody>
      </p:sp>
      <p:sp>
        <p:nvSpPr>
          <p:cNvPr id="5" name="Plassholder for bunntekst 4">
            <a:extLst>
              <a:ext uri="{FF2B5EF4-FFF2-40B4-BE49-F238E27FC236}">
                <a16:creationId xmlns:a16="http://schemas.microsoft.com/office/drawing/2014/main" id="{5302890F-1B5E-FA1F-D005-DB07BB5741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a:extLst>
              <a:ext uri="{FF2B5EF4-FFF2-40B4-BE49-F238E27FC236}">
                <a16:creationId xmlns:a16="http://schemas.microsoft.com/office/drawing/2014/main" id="{E8B5A2F4-D496-5BAE-1B0F-5307A0987F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B4668-0024-4A4E-A0AD-109B84E035D2}" type="slidenum">
              <a:rPr lang="nb-NO" smtClean="0"/>
              <a:t>‹#›</a:t>
            </a:fld>
            <a:endParaRPr lang="nb-NO"/>
          </a:p>
        </p:txBody>
      </p:sp>
    </p:spTree>
    <p:extLst>
      <p:ext uri="{BB962C8B-B14F-4D97-AF65-F5344CB8AC3E}">
        <p14:creationId xmlns:p14="http://schemas.microsoft.com/office/powerpoint/2010/main" val="104695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530C2D-2F14-46CC-9C8A-ED58E6A67CCF}" type="datetimeFigureOut">
              <a:rPr lang="nb-NO" smtClean="0"/>
              <a:t>07.05.2024</a:t>
            </a:fld>
            <a:endParaRPr lang="nb-NO" dirty="0"/>
          </a:p>
        </p:txBody>
      </p:sp>
      <p:sp>
        <p:nvSpPr>
          <p:cNvPr id="5" name="Plassholder for bunn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dirty="0"/>
          </a:p>
        </p:txBody>
      </p:sp>
      <p:sp>
        <p:nvSpPr>
          <p:cNvPr id="6" name="Plassholder for lysbilde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3EEA2-117D-4ABD-9D83-1B613B8D29C5}" type="slidenum">
              <a:rPr lang="nb-NO" smtClean="0"/>
              <a:t>‹#›</a:t>
            </a:fld>
            <a:endParaRPr lang="nb-NO" dirty="0"/>
          </a:p>
        </p:txBody>
      </p:sp>
    </p:spTree>
    <p:extLst>
      <p:ext uri="{BB962C8B-B14F-4D97-AF65-F5344CB8AC3E}">
        <p14:creationId xmlns:p14="http://schemas.microsoft.com/office/powerpoint/2010/main" val="7608611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customXml" Target="../ink/ink2.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customXml" Target="../ink/ink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8D1DEC86-7551-40E6-B3B8-FBEF8985AFB1}"/>
              </a:ext>
            </a:extLst>
          </p:cNvPr>
          <p:cNvPicPr>
            <a:picLocks noChangeAspect="1"/>
          </p:cNvPicPr>
          <p:nvPr/>
        </p:nvPicPr>
        <p:blipFill rotWithShape="1">
          <a:blip r:embed="rId3"/>
          <a:srcRect l="8738" t="13762" r="12999" b="11284"/>
          <a:stretch/>
        </p:blipFill>
        <p:spPr>
          <a:xfrm>
            <a:off x="0" y="0"/>
            <a:ext cx="12192000" cy="6858000"/>
          </a:xfrm>
          <a:prstGeom prst="rect">
            <a:avLst/>
          </a:prstGeom>
        </p:spPr>
      </p:pic>
      <p:sp>
        <p:nvSpPr>
          <p:cNvPr id="3" name="Undertittel 2"/>
          <p:cNvSpPr>
            <a:spLocks noGrp="1"/>
          </p:cNvSpPr>
          <p:nvPr>
            <p:ph type="subTitle" idx="1"/>
          </p:nvPr>
        </p:nvSpPr>
        <p:spPr>
          <a:xfrm>
            <a:off x="5630416" y="5253127"/>
            <a:ext cx="6400800" cy="1487621"/>
          </a:xfrm>
        </p:spPr>
        <p:txBody>
          <a:bodyPr vert="horz" lIns="91440" tIns="45720" rIns="91440" bIns="45720" rtlCol="0" anchor="t">
            <a:normAutofit fontScale="62500" lnSpcReduction="20000"/>
          </a:bodyPr>
          <a:lstStyle/>
          <a:p>
            <a:pPr algn="r"/>
            <a:r>
              <a:rPr lang="nb-NO" sz="12800" b="1" dirty="0">
                <a:solidFill>
                  <a:schemeClr val="accent6">
                    <a:lumMod val="20000"/>
                    <a:lumOff val="80000"/>
                  </a:schemeClr>
                </a:solidFill>
                <a:effectLst>
                  <a:outerShdw blurRad="38100" dist="38100" dir="2700000" algn="tl">
                    <a:srgbClr val="000000">
                      <a:alpha val="43137"/>
                    </a:srgbClr>
                  </a:outerShdw>
                </a:effectLst>
                <a:latin typeface="Calibri" pitchFamily="34" charset="0"/>
              </a:rPr>
              <a:t>Fagdag - ØSA</a:t>
            </a:r>
          </a:p>
          <a:p>
            <a:pPr algn="r"/>
            <a:r>
              <a:rPr lang="nb-NO" sz="2000" b="1" dirty="0">
                <a:solidFill>
                  <a:schemeClr val="accent6">
                    <a:lumMod val="20000"/>
                    <a:lumOff val="80000"/>
                  </a:schemeClr>
                </a:solidFill>
                <a:latin typeface="Calibri" pitchFamily="34" charset="0"/>
              </a:rPr>
              <a:t>Brekstad 8. mai 2024</a:t>
            </a:r>
            <a:endParaRPr lang="NB-NO" sz="2000" b="1" dirty="0">
              <a:solidFill>
                <a:schemeClr val="accent6">
                  <a:lumMod val="20000"/>
                  <a:lumOff val="80000"/>
                </a:schemeClr>
              </a:solidFill>
              <a:latin typeface="Calibri" pitchFamily="34" charset="0"/>
            </a:endParaRPr>
          </a:p>
          <a:p>
            <a:pPr algn="r"/>
            <a:r>
              <a:rPr lang="NB-NO" sz="2200" b="1" dirty="0">
                <a:solidFill>
                  <a:schemeClr val="accent6">
                    <a:lumMod val="20000"/>
                    <a:lumOff val="80000"/>
                  </a:schemeClr>
                </a:solidFill>
                <a:latin typeface="Calibri" pitchFamily="34" charset="0"/>
              </a:rPr>
              <a:t>Stig Cato Magnussen</a:t>
            </a:r>
          </a:p>
        </p:txBody>
      </p:sp>
    </p:spTree>
    <p:extLst>
      <p:ext uri="{BB962C8B-B14F-4D97-AF65-F5344CB8AC3E}">
        <p14:creationId xmlns:p14="http://schemas.microsoft.com/office/powerpoint/2010/main" val="3463508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Bilde 2">
            <a:extLst>
              <a:ext uri="{FF2B5EF4-FFF2-40B4-BE49-F238E27FC236}">
                <a16:creationId xmlns:a16="http://schemas.microsoft.com/office/drawing/2014/main" id="{7ADC2D14-CFC5-4D06-A030-BF051677A393}"/>
              </a:ext>
            </a:extLst>
          </p:cNvPr>
          <p:cNvPicPr>
            <a:picLocks noChangeAspect="1"/>
          </p:cNvPicPr>
          <p:nvPr/>
        </p:nvPicPr>
        <p:blipFill>
          <a:blip r:embed="rId2"/>
          <a:stretch>
            <a:fillRect/>
          </a:stretch>
        </p:blipFill>
        <p:spPr>
          <a:xfrm>
            <a:off x="1209100" y="643467"/>
            <a:ext cx="9773799" cy="5571065"/>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612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e 4">
            <a:extLst>
              <a:ext uri="{FF2B5EF4-FFF2-40B4-BE49-F238E27FC236}">
                <a16:creationId xmlns:a16="http://schemas.microsoft.com/office/drawing/2014/main" id="{7BD09E81-A23B-C050-A24D-4EF17BB80411}"/>
              </a:ext>
            </a:extLst>
          </p:cNvPr>
          <p:cNvPicPr>
            <a:picLocks noChangeAspect="1"/>
          </p:cNvPicPr>
          <p:nvPr/>
        </p:nvPicPr>
        <p:blipFill>
          <a:blip r:embed="rId2"/>
          <a:stretch>
            <a:fillRect/>
          </a:stretch>
        </p:blipFill>
        <p:spPr>
          <a:xfrm>
            <a:off x="556171" y="1506642"/>
            <a:ext cx="5303855" cy="5131020"/>
          </a:xfrm>
          <a:prstGeom prst="rect">
            <a:avLst/>
          </a:prstGeom>
        </p:spPr>
      </p:pic>
      <p:sp>
        <p:nvSpPr>
          <p:cNvPr id="7" name="TekstSylinder 6">
            <a:extLst>
              <a:ext uri="{FF2B5EF4-FFF2-40B4-BE49-F238E27FC236}">
                <a16:creationId xmlns:a16="http://schemas.microsoft.com/office/drawing/2014/main" id="{48C2FC47-363C-F957-51FC-91A5337EA16B}"/>
              </a:ext>
            </a:extLst>
          </p:cNvPr>
          <p:cNvSpPr txBox="1"/>
          <p:nvPr/>
        </p:nvSpPr>
        <p:spPr>
          <a:xfrm>
            <a:off x="556171" y="407455"/>
            <a:ext cx="5197717"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Enhetlig ledelsessystem (ELS)</a:t>
            </a:r>
          </a:p>
        </p:txBody>
      </p:sp>
      <p:pic>
        <p:nvPicPr>
          <p:cNvPr id="9" name="Bilde 8">
            <a:extLst>
              <a:ext uri="{FF2B5EF4-FFF2-40B4-BE49-F238E27FC236}">
                <a16:creationId xmlns:a16="http://schemas.microsoft.com/office/drawing/2014/main" id="{B73C2421-16F2-7282-D434-D7D6828D4F38}"/>
              </a:ext>
            </a:extLst>
          </p:cNvPr>
          <p:cNvPicPr>
            <a:picLocks noChangeAspect="1"/>
          </p:cNvPicPr>
          <p:nvPr/>
        </p:nvPicPr>
        <p:blipFill>
          <a:blip r:embed="rId3"/>
          <a:stretch>
            <a:fillRect/>
          </a:stretch>
        </p:blipFill>
        <p:spPr>
          <a:xfrm>
            <a:off x="6559457" y="79872"/>
            <a:ext cx="5549983" cy="6698255"/>
          </a:xfrm>
          <a:prstGeom prst="rect">
            <a:avLst/>
          </a:prstGeom>
        </p:spPr>
        <p:style>
          <a:lnRef idx="2">
            <a:schemeClr val="accent1"/>
          </a:lnRef>
          <a:fillRef idx="1">
            <a:schemeClr val="lt1"/>
          </a:fillRef>
          <a:effectRef idx="0">
            <a:schemeClr val="accent1"/>
          </a:effectRef>
          <a:fontRef idx="minor">
            <a:schemeClr val="dk1"/>
          </a:fontRef>
        </p:style>
      </p:pic>
      <p:sp>
        <p:nvSpPr>
          <p:cNvPr id="10" name="TekstSylinder 9">
            <a:extLst>
              <a:ext uri="{FF2B5EF4-FFF2-40B4-BE49-F238E27FC236}">
                <a16:creationId xmlns:a16="http://schemas.microsoft.com/office/drawing/2014/main" id="{E15C6101-65D0-05F8-6431-5DC21EB59097}"/>
              </a:ext>
            </a:extLst>
          </p:cNvPr>
          <p:cNvSpPr txBox="1"/>
          <p:nvPr/>
        </p:nvSpPr>
        <p:spPr>
          <a:xfrm>
            <a:off x="11159349" y="6464200"/>
            <a:ext cx="95295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000" b="0" i="0" u="none" strike="noStrike" kern="1200" cap="none" spc="0" normalizeH="0" baseline="0" noProof="0" dirty="0" err="1">
                <a:ln>
                  <a:noFill/>
                </a:ln>
                <a:solidFill>
                  <a:prstClr val="black"/>
                </a:solidFill>
                <a:effectLst/>
                <a:uLnTx/>
                <a:uFillTx/>
                <a:latin typeface="Calibri" panose="020F0502020204030204"/>
                <a:ea typeface="+mn-ea"/>
                <a:cs typeface="+mn-cs"/>
              </a:rPr>
              <a:t>Liebe</a:t>
            </a:r>
            <a:r>
              <a:rPr kumimoji="0" lang="nb-NO" sz="1000" b="0" i="0" u="none" strike="noStrike" kern="1200" cap="none" spc="0" normalizeH="0" baseline="0" noProof="0" dirty="0">
                <a:ln>
                  <a:noFill/>
                </a:ln>
                <a:solidFill>
                  <a:prstClr val="black"/>
                </a:solidFill>
                <a:effectLst/>
                <a:uLnTx/>
                <a:uFillTx/>
                <a:latin typeface="Calibri" panose="020F0502020204030204"/>
                <a:ea typeface="+mn-ea"/>
                <a:cs typeface="+mn-cs"/>
              </a:rPr>
              <a:t> (2021)</a:t>
            </a:r>
          </a:p>
        </p:txBody>
      </p:sp>
      <p:sp>
        <p:nvSpPr>
          <p:cNvPr id="11" name="TekstSylinder 10">
            <a:extLst>
              <a:ext uri="{FF2B5EF4-FFF2-40B4-BE49-F238E27FC236}">
                <a16:creationId xmlns:a16="http://schemas.microsoft.com/office/drawing/2014/main" id="{75B577A1-CD9A-F39F-0036-BA51E641EDBF}"/>
              </a:ext>
            </a:extLst>
          </p:cNvPr>
          <p:cNvSpPr txBox="1"/>
          <p:nvPr/>
        </p:nvSpPr>
        <p:spPr>
          <a:xfrm>
            <a:off x="4508834" y="6531906"/>
            <a:ext cx="95295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000" b="0" i="0" u="none" strike="noStrike" kern="1200" cap="none" spc="0" normalizeH="0" baseline="0" noProof="0" dirty="0">
                <a:ln>
                  <a:noFill/>
                </a:ln>
                <a:solidFill>
                  <a:prstClr val="black"/>
                </a:solidFill>
                <a:effectLst/>
                <a:uLnTx/>
                <a:uFillTx/>
                <a:latin typeface="Calibri" panose="020F0502020204030204"/>
                <a:ea typeface="+mn-ea"/>
                <a:cs typeface="+mn-cs"/>
              </a:rPr>
              <a:t>DSB (2011)</a:t>
            </a:r>
          </a:p>
        </p:txBody>
      </p:sp>
      <p:sp>
        <p:nvSpPr>
          <p:cNvPr id="13" name="TekstSylinder 12">
            <a:extLst>
              <a:ext uri="{FF2B5EF4-FFF2-40B4-BE49-F238E27FC236}">
                <a16:creationId xmlns:a16="http://schemas.microsoft.com/office/drawing/2014/main" id="{E5A6B4B1-5EF0-F40B-FA83-6066C2729440}"/>
              </a:ext>
            </a:extLst>
          </p:cNvPr>
          <p:cNvSpPr txBox="1"/>
          <p:nvPr/>
        </p:nvSpPr>
        <p:spPr>
          <a:xfrm>
            <a:off x="9336128" y="3956736"/>
            <a:ext cx="2674374" cy="230832"/>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nb-NO" sz="900" b="0" i="0" u="none" strike="noStrike" kern="1200" cap="none" spc="0" normalizeH="0" baseline="0" noProof="0" dirty="0">
                <a:ln>
                  <a:noFill/>
                </a:ln>
                <a:solidFill>
                  <a:srgbClr val="4A4E57"/>
                </a:solidFill>
                <a:effectLst/>
                <a:uLnTx/>
                <a:uFillTx/>
                <a:latin typeface="Nunito Sans" pitchFamily="2" charset="0"/>
                <a:ea typeface="+mn-ea"/>
                <a:cs typeface="+mn-cs"/>
              </a:rPr>
              <a:t>RUH: Rapportering av uønskede hendelser</a:t>
            </a:r>
          </a:p>
        </p:txBody>
      </p:sp>
    </p:spTree>
    <p:extLst>
      <p:ext uri="{BB962C8B-B14F-4D97-AF65-F5344CB8AC3E}">
        <p14:creationId xmlns:p14="http://schemas.microsoft.com/office/powerpoint/2010/main" val="275238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Sylinder 4">
            <a:extLst>
              <a:ext uri="{FF2B5EF4-FFF2-40B4-BE49-F238E27FC236}">
                <a16:creationId xmlns:a16="http://schemas.microsoft.com/office/drawing/2014/main" id="{06EA1CB2-6E46-254C-4298-45B4C4B52F03}"/>
              </a:ext>
            </a:extLst>
          </p:cNvPr>
          <p:cNvSpPr txBox="1"/>
          <p:nvPr/>
        </p:nvSpPr>
        <p:spPr>
          <a:xfrm>
            <a:off x="425450" y="-64264"/>
            <a:ext cx="6470650" cy="6801862"/>
          </a:xfrm>
          <a:prstGeom prst="rect">
            <a:avLst/>
          </a:prstGeom>
          <a:noFill/>
        </p:spPr>
        <p:txBody>
          <a:bodyPr wrap="square">
            <a:spAutoFit/>
          </a:bodyPr>
          <a:lstStyle/>
          <a:p>
            <a:r>
              <a:rPr lang="nb-NO" sz="4000" b="1" dirty="0">
                <a:solidFill>
                  <a:srgbClr val="C00000"/>
                </a:solidFill>
                <a:effectLst>
                  <a:outerShdw blurRad="38100" dist="38100" dir="2700000" algn="tl">
                    <a:srgbClr val="000000">
                      <a:alpha val="43137"/>
                    </a:srgbClr>
                  </a:outerShdw>
                </a:effectLst>
              </a:rPr>
              <a:t>Staben/lederstøttens oppgaver:</a:t>
            </a:r>
          </a:p>
          <a:p>
            <a:r>
              <a:rPr lang="nb-NO" dirty="0"/>
              <a:t>Stabens oppgave er å gi innsatsleder nødvendige hjelp. </a:t>
            </a:r>
            <a:br>
              <a:rPr lang="nb-NO" dirty="0"/>
            </a:br>
            <a:r>
              <a:rPr lang="nb-NO" dirty="0"/>
              <a:t>Stabens funksjoner kan deles i tre funksjonsområder:</a:t>
            </a:r>
          </a:p>
          <a:p>
            <a:endParaRPr lang="nb-NO" dirty="0"/>
          </a:p>
          <a:p>
            <a:pPr marL="285750" indent="-285750">
              <a:buFont typeface="Arial" panose="020B0604020202020204" pitchFamily="34" charset="0"/>
              <a:buChar char="•"/>
            </a:pPr>
            <a:r>
              <a:rPr lang="nb-NO" sz="2000" b="1" dirty="0">
                <a:solidFill>
                  <a:srgbClr val="0070C0"/>
                </a:solidFill>
              </a:rPr>
              <a:t>Beslutningsstøtte </a:t>
            </a:r>
          </a:p>
          <a:p>
            <a:pPr marL="742950" lvl="1" indent="-285750">
              <a:buFont typeface="Arial" panose="020B0604020202020204" pitchFamily="34" charset="0"/>
              <a:buChar char="•"/>
            </a:pPr>
            <a:r>
              <a:rPr lang="nb-NO" dirty="0"/>
              <a:t>innebærer å skape best mulig beslutningsgrunnlag for aktuelle tiltak ved f eks å innhente opplysninger, gjennomføre vurderinger og anbefale målsettinger, planer, løsninger eller tiltak, eller å ta avgjørelser i henhold til delegert myndighet.</a:t>
            </a:r>
          </a:p>
          <a:p>
            <a:pPr marL="285750" indent="-285750">
              <a:buFont typeface="Arial" panose="020B0604020202020204" pitchFamily="34" charset="0"/>
              <a:buChar char="•"/>
            </a:pPr>
            <a:r>
              <a:rPr lang="nb-NO" sz="2000" b="1" dirty="0">
                <a:solidFill>
                  <a:srgbClr val="0070C0"/>
                </a:solidFill>
              </a:rPr>
              <a:t>Iverksetting av tiltak </a:t>
            </a:r>
          </a:p>
          <a:p>
            <a:pPr marL="742950" lvl="1" indent="-285750">
              <a:buFont typeface="Arial" panose="020B0604020202020204" pitchFamily="34" charset="0"/>
              <a:buChar char="•"/>
            </a:pPr>
            <a:r>
              <a:rPr lang="nb-NO" dirty="0"/>
              <a:t>innebærer å realisere beslutningene, herunder utstede ordre og direktiver samt koordinere og iverksette tiltak og aktiviteter som ivaretar beslutningenes mål og hensikt.</a:t>
            </a:r>
          </a:p>
          <a:p>
            <a:pPr marL="285750" indent="-285750">
              <a:buFont typeface="Arial" panose="020B0604020202020204" pitchFamily="34" charset="0"/>
              <a:buChar char="•"/>
            </a:pPr>
            <a:r>
              <a:rPr lang="nb-NO" sz="2000" b="1" dirty="0">
                <a:solidFill>
                  <a:srgbClr val="0070C0"/>
                </a:solidFill>
              </a:rPr>
              <a:t>Kontrollstøtte</a:t>
            </a:r>
          </a:p>
          <a:p>
            <a:pPr marL="742950" lvl="1" indent="-285750">
              <a:buFont typeface="Arial" panose="020B0604020202020204" pitchFamily="34" charset="0"/>
              <a:buChar char="•"/>
            </a:pPr>
            <a:r>
              <a:rPr lang="nb-NO" dirty="0"/>
              <a:t>innebærer å følge opp tiltak som er iverksatt for å kontrollere at hensikt og mål nås, samt veilede og støtte underlagte ledd under gjennomføringen. Rapporter om resultater fra underlagte ledere er vesentlige forutsetninger for effektiv kontroll.</a:t>
            </a:r>
          </a:p>
        </p:txBody>
      </p:sp>
      <p:sp>
        <p:nvSpPr>
          <p:cNvPr id="7" name="TekstSylinder 6">
            <a:extLst>
              <a:ext uri="{FF2B5EF4-FFF2-40B4-BE49-F238E27FC236}">
                <a16:creationId xmlns:a16="http://schemas.microsoft.com/office/drawing/2014/main" id="{C5D92D22-43FA-D6A2-AC05-C0523340EDB5}"/>
              </a:ext>
            </a:extLst>
          </p:cNvPr>
          <p:cNvSpPr txBox="1"/>
          <p:nvPr/>
        </p:nvSpPr>
        <p:spPr>
          <a:xfrm>
            <a:off x="7435850" y="3507591"/>
            <a:ext cx="4279900" cy="279050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nb-NO" b="1" dirty="0"/>
              <a:t>Tidshorisont plan/ordre:</a:t>
            </a:r>
          </a:p>
          <a:p>
            <a:pPr marL="285750" indent="-285750">
              <a:spcAft>
                <a:spcPts val="800"/>
              </a:spcAft>
              <a:buFont typeface="Arial" panose="020B0604020202020204" pitchFamily="34" charset="0"/>
              <a:buChar char="•"/>
            </a:pPr>
            <a:r>
              <a:rPr lang="nb-NO" dirty="0"/>
              <a:t>På kort sikt («</a:t>
            </a:r>
            <a:r>
              <a:rPr lang="nb-NO" dirty="0" err="1"/>
              <a:t>current</a:t>
            </a:r>
            <a:r>
              <a:rPr lang="nb-NO" dirty="0"/>
              <a:t>»): 0-48 timer</a:t>
            </a:r>
          </a:p>
          <a:p>
            <a:pPr marL="285750" indent="-285750">
              <a:spcAft>
                <a:spcPts val="800"/>
              </a:spcAft>
              <a:buFont typeface="Arial" panose="020B0604020202020204" pitchFamily="34" charset="0"/>
              <a:buChar char="•"/>
            </a:pPr>
            <a:r>
              <a:rPr lang="nb-NO" dirty="0"/>
              <a:t>På mellomlang sikt («</a:t>
            </a:r>
            <a:r>
              <a:rPr lang="nb-NO" dirty="0" err="1"/>
              <a:t>short</a:t>
            </a:r>
            <a:r>
              <a:rPr lang="nb-NO" dirty="0"/>
              <a:t>»-/ «</a:t>
            </a:r>
            <a:r>
              <a:rPr lang="nb-NO" dirty="0" err="1"/>
              <a:t>middle</a:t>
            </a:r>
            <a:r>
              <a:rPr lang="nb-NO" dirty="0"/>
              <a:t> term planning»: 48-72 timer  må staben arbeide innenfor gjeldende plan mot gjeldende oppdrag, og vurdere behov for å endre/justere planen. </a:t>
            </a:r>
          </a:p>
          <a:p>
            <a:pPr marL="285750" indent="-285750">
              <a:spcAft>
                <a:spcPts val="800"/>
              </a:spcAft>
              <a:buFont typeface="Arial" panose="020B0604020202020204" pitchFamily="34" charset="0"/>
              <a:buChar char="•"/>
            </a:pPr>
            <a:r>
              <a:rPr lang="nb-NO" dirty="0"/>
              <a:t>På lang sikt («</a:t>
            </a:r>
            <a:r>
              <a:rPr lang="nb-NO" dirty="0" err="1"/>
              <a:t>long</a:t>
            </a:r>
            <a:r>
              <a:rPr lang="nb-NO" dirty="0"/>
              <a:t> term planning»): over 72 timer</a:t>
            </a:r>
          </a:p>
        </p:txBody>
      </p:sp>
      <p:sp>
        <p:nvSpPr>
          <p:cNvPr id="9" name="TekstSylinder 8">
            <a:extLst>
              <a:ext uri="{FF2B5EF4-FFF2-40B4-BE49-F238E27FC236}">
                <a16:creationId xmlns:a16="http://schemas.microsoft.com/office/drawing/2014/main" id="{527F5B61-61E0-3A93-FAA1-3724E9DE042E}"/>
              </a:ext>
            </a:extLst>
          </p:cNvPr>
          <p:cNvSpPr txBox="1"/>
          <p:nvPr/>
        </p:nvSpPr>
        <p:spPr>
          <a:xfrm>
            <a:off x="7435850" y="1376660"/>
            <a:ext cx="4235450"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nb-NO" b="1" dirty="0"/>
              <a:t>Innsatsplanlegging </a:t>
            </a:r>
          </a:p>
          <a:p>
            <a:r>
              <a:rPr lang="nb-NO" dirty="0"/>
              <a:t>Oppdragsanalyse og faktorvurderinger danner grunnlag for valg av handlemåte, basert på oppdragets prioritet og oppdragsgivers risikovillighet.</a:t>
            </a:r>
          </a:p>
        </p:txBody>
      </p:sp>
    </p:spTree>
    <p:extLst>
      <p:ext uri="{BB962C8B-B14F-4D97-AF65-F5344CB8AC3E}">
        <p14:creationId xmlns:p14="http://schemas.microsoft.com/office/powerpoint/2010/main" val="294126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ilde dokument - Gratis Bildene - bilde 10271">
            <a:extLst>
              <a:ext uri="{FF2B5EF4-FFF2-40B4-BE49-F238E27FC236}">
                <a16:creationId xmlns:a16="http://schemas.microsoft.com/office/drawing/2014/main" id="{48458D4C-745E-0FF9-7C32-4FED06F326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3063" y="149225"/>
            <a:ext cx="3729037" cy="1800225"/>
          </a:xfrm>
          <a:prstGeom prst="rect">
            <a:avLst/>
          </a:prstGeom>
          <a:noFill/>
          <a:extLst>
            <a:ext uri="{909E8E84-426E-40DD-AFC4-6F175D3DCCD1}">
              <a14:hiddenFill xmlns:a14="http://schemas.microsoft.com/office/drawing/2010/main">
                <a:solidFill>
                  <a:srgbClr val="FFFFFF"/>
                </a:solidFill>
              </a14:hiddenFill>
            </a:ext>
          </a:extLst>
        </p:spPr>
      </p:pic>
      <p:sp>
        <p:nvSpPr>
          <p:cNvPr id="2" name="TekstSylinder 1">
            <a:extLst>
              <a:ext uri="{FF2B5EF4-FFF2-40B4-BE49-F238E27FC236}">
                <a16:creationId xmlns:a16="http://schemas.microsoft.com/office/drawing/2014/main" id="{E2F1D7E9-65E2-6946-4A85-DE76758ECE75}"/>
              </a:ext>
            </a:extLst>
          </p:cNvPr>
          <p:cNvSpPr txBox="1"/>
          <p:nvPr/>
        </p:nvSpPr>
        <p:spPr>
          <a:xfrm>
            <a:off x="7727950" y="641350"/>
            <a:ext cx="156845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Aksjonsordre KYV</a:t>
            </a:r>
          </a:p>
        </p:txBody>
      </p:sp>
      <p:pic>
        <p:nvPicPr>
          <p:cNvPr id="3" name="Picture 2" descr="Bilde dokument - Gratis Bildene - bilde 10271">
            <a:extLst>
              <a:ext uri="{FF2B5EF4-FFF2-40B4-BE49-F238E27FC236}">
                <a16:creationId xmlns:a16="http://schemas.microsoft.com/office/drawing/2014/main" id="{B86B4FA1-D8E3-E4B8-C912-E02F5F0738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7656" y="1949450"/>
            <a:ext cx="3729037" cy="1800225"/>
          </a:xfrm>
          <a:prstGeom prst="rect">
            <a:avLst/>
          </a:prstGeom>
          <a:noFill/>
          <a:extLst>
            <a:ext uri="{909E8E84-426E-40DD-AFC4-6F175D3DCCD1}">
              <a14:hiddenFill xmlns:a14="http://schemas.microsoft.com/office/drawing/2010/main">
                <a:solidFill>
                  <a:srgbClr val="FFFFFF"/>
                </a:solidFill>
              </a14:hiddenFill>
            </a:ext>
          </a:extLst>
        </p:spPr>
      </p:pic>
      <p:sp>
        <p:nvSpPr>
          <p:cNvPr id="5" name="TekstSylinder 4">
            <a:extLst>
              <a:ext uri="{FF2B5EF4-FFF2-40B4-BE49-F238E27FC236}">
                <a16:creationId xmlns:a16="http://schemas.microsoft.com/office/drawing/2014/main" id="{95FEB977-384B-F62D-CB0D-7294AEE6E103}"/>
              </a:ext>
            </a:extLst>
          </p:cNvPr>
          <p:cNvSpPr txBox="1"/>
          <p:nvPr/>
        </p:nvSpPr>
        <p:spPr>
          <a:xfrm>
            <a:off x="7480300" y="2525490"/>
            <a:ext cx="1873250"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Innsatsordre</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IUA</a:t>
            </a:r>
          </a:p>
        </p:txBody>
      </p:sp>
      <p:pic>
        <p:nvPicPr>
          <p:cNvPr id="1028" name="Picture 4" descr="Bilde dokument - Gratis Bildene - bilde 10271">
            <a:extLst>
              <a:ext uri="{FF2B5EF4-FFF2-40B4-BE49-F238E27FC236}">
                <a16:creationId xmlns:a16="http://schemas.microsoft.com/office/drawing/2014/main" id="{ED1C6414-11B8-CA6E-F8F5-E77AD21D50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825" y="1698122"/>
            <a:ext cx="1495425" cy="2111878"/>
          </a:xfrm>
          <a:prstGeom prst="rect">
            <a:avLst/>
          </a:prstGeom>
          <a:noFill/>
          <a:extLst>
            <a:ext uri="{909E8E84-426E-40DD-AFC4-6F175D3DCCD1}">
              <a14:hiddenFill xmlns:a14="http://schemas.microsoft.com/office/drawing/2010/main">
                <a:solidFill>
                  <a:srgbClr val="FFFFFF"/>
                </a:solidFill>
              </a14:hiddenFill>
            </a:ext>
          </a:extLst>
        </p:spPr>
      </p:pic>
      <p:sp>
        <p:nvSpPr>
          <p:cNvPr id="6" name="TekstSylinder 5">
            <a:extLst>
              <a:ext uri="{FF2B5EF4-FFF2-40B4-BE49-F238E27FC236}">
                <a16:creationId xmlns:a16="http://schemas.microsoft.com/office/drawing/2014/main" id="{D6018A01-D2A6-DA52-8E1F-9AA2C37E4B6B}"/>
              </a:ext>
            </a:extLst>
          </p:cNvPr>
          <p:cNvSpPr txBox="1"/>
          <p:nvPr/>
        </p:nvSpPr>
        <p:spPr>
          <a:xfrm>
            <a:off x="517525" y="2526395"/>
            <a:ext cx="1482725"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Innsatsplan</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1 – IUA</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farligste</a:t>
            </a:r>
          </a:p>
        </p:txBody>
      </p:sp>
      <p:pic>
        <p:nvPicPr>
          <p:cNvPr id="7" name="Picture 4" descr="Bilde dokument - Gratis Bildene - bilde 10271">
            <a:extLst>
              <a:ext uri="{FF2B5EF4-FFF2-40B4-BE49-F238E27FC236}">
                <a16:creationId xmlns:a16="http://schemas.microsoft.com/office/drawing/2014/main" id="{F8869DC3-261F-2378-AC33-58C974CEF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8519" y="1698122"/>
            <a:ext cx="1495425" cy="2111878"/>
          </a:xfrm>
          <a:prstGeom prst="rect">
            <a:avLst/>
          </a:prstGeom>
          <a:noFill/>
          <a:extLst>
            <a:ext uri="{909E8E84-426E-40DD-AFC4-6F175D3DCCD1}">
              <a14:hiddenFill xmlns:a14="http://schemas.microsoft.com/office/drawing/2010/main">
                <a:solidFill>
                  <a:srgbClr val="FFFFFF"/>
                </a:solidFill>
              </a14:hiddenFill>
            </a:ext>
          </a:extLst>
        </p:spPr>
      </p:pic>
      <p:sp>
        <p:nvSpPr>
          <p:cNvPr id="8" name="TekstSylinder 7">
            <a:extLst>
              <a:ext uri="{FF2B5EF4-FFF2-40B4-BE49-F238E27FC236}">
                <a16:creationId xmlns:a16="http://schemas.microsoft.com/office/drawing/2014/main" id="{3858BF31-6146-6B85-BE52-37613E62A767}"/>
              </a:ext>
            </a:extLst>
          </p:cNvPr>
          <p:cNvSpPr txBox="1"/>
          <p:nvPr/>
        </p:nvSpPr>
        <p:spPr>
          <a:xfrm>
            <a:off x="2131219" y="2526395"/>
            <a:ext cx="1482725"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Innsatsplan</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2 – IUA</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sannsynlig</a:t>
            </a:r>
          </a:p>
        </p:txBody>
      </p:sp>
      <p:pic>
        <p:nvPicPr>
          <p:cNvPr id="9" name="Picture 4" descr="Bilde dokument - Gratis Bildene - bilde 10271">
            <a:extLst>
              <a:ext uri="{FF2B5EF4-FFF2-40B4-BE49-F238E27FC236}">
                <a16:creationId xmlns:a16="http://schemas.microsoft.com/office/drawing/2014/main" id="{A7684995-666D-BB58-4283-D5188AC7EE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8875" y="1713494"/>
            <a:ext cx="1495425" cy="2111878"/>
          </a:xfrm>
          <a:prstGeom prst="rect">
            <a:avLst/>
          </a:prstGeom>
          <a:noFill/>
          <a:extLst>
            <a:ext uri="{909E8E84-426E-40DD-AFC4-6F175D3DCCD1}">
              <a14:hiddenFill xmlns:a14="http://schemas.microsoft.com/office/drawing/2010/main">
                <a:solidFill>
                  <a:srgbClr val="FFFFFF"/>
                </a:solidFill>
              </a14:hiddenFill>
            </a:ext>
          </a:extLst>
        </p:spPr>
      </p:pic>
      <p:sp>
        <p:nvSpPr>
          <p:cNvPr id="10" name="TekstSylinder 9">
            <a:extLst>
              <a:ext uri="{FF2B5EF4-FFF2-40B4-BE49-F238E27FC236}">
                <a16:creationId xmlns:a16="http://schemas.microsoft.com/office/drawing/2014/main" id="{7D270E2F-D109-70EF-DBC9-DF35556CA039}"/>
              </a:ext>
            </a:extLst>
          </p:cNvPr>
          <p:cNvSpPr txBox="1"/>
          <p:nvPr/>
        </p:nvSpPr>
        <p:spPr>
          <a:xfrm>
            <a:off x="3711575" y="2541767"/>
            <a:ext cx="1482725"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Innsatsplan</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X</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 IUA</a:t>
            </a:r>
          </a:p>
        </p:txBody>
      </p:sp>
      <p:pic>
        <p:nvPicPr>
          <p:cNvPr id="11" name="Picture 2" descr="Bilde dokument - Gratis Bildene - bilde 10271">
            <a:extLst>
              <a:ext uri="{FF2B5EF4-FFF2-40B4-BE49-F238E27FC236}">
                <a16:creationId xmlns:a16="http://schemas.microsoft.com/office/drawing/2014/main" id="{2BB0817F-1486-F897-1BE6-3D8301F099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25" y="4838700"/>
            <a:ext cx="3729037" cy="1800225"/>
          </a:xfrm>
          <a:prstGeom prst="rect">
            <a:avLst/>
          </a:prstGeom>
          <a:noFill/>
          <a:extLst>
            <a:ext uri="{909E8E84-426E-40DD-AFC4-6F175D3DCCD1}">
              <a14:hiddenFill xmlns:a14="http://schemas.microsoft.com/office/drawing/2010/main">
                <a:solidFill>
                  <a:srgbClr val="FFFFFF"/>
                </a:solidFill>
              </a14:hiddenFill>
            </a:ext>
          </a:extLst>
        </p:spPr>
      </p:pic>
      <p:sp>
        <p:nvSpPr>
          <p:cNvPr id="12" name="TekstSylinder 11">
            <a:extLst>
              <a:ext uri="{FF2B5EF4-FFF2-40B4-BE49-F238E27FC236}">
                <a16:creationId xmlns:a16="http://schemas.microsoft.com/office/drawing/2014/main" id="{7A22D64F-2C05-6977-DC4A-754162279394}"/>
              </a:ext>
            </a:extLst>
          </p:cNvPr>
          <p:cNvSpPr txBox="1"/>
          <p:nvPr/>
        </p:nvSpPr>
        <p:spPr>
          <a:xfrm>
            <a:off x="1375569" y="5414740"/>
            <a:ext cx="187325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Innsatsordre</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skadestedsleder</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kommune 1</a:t>
            </a:r>
          </a:p>
        </p:txBody>
      </p:sp>
      <p:pic>
        <p:nvPicPr>
          <p:cNvPr id="13" name="Picture 2" descr="Bilde dokument - Gratis Bildene - bilde 10271">
            <a:extLst>
              <a:ext uri="{FF2B5EF4-FFF2-40B4-BE49-F238E27FC236}">
                <a16:creationId xmlns:a16="http://schemas.microsoft.com/office/drawing/2014/main" id="{38F48E12-735A-4CCC-0763-6298F88FE6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306" y="4838700"/>
            <a:ext cx="3729037" cy="1800225"/>
          </a:xfrm>
          <a:prstGeom prst="rect">
            <a:avLst/>
          </a:prstGeom>
          <a:noFill/>
          <a:extLst>
            <a:ext uri="{909E8E84-426E-40DD-AFC4-6F175D3DCCD1}">
              <a14:hiddenFill xmlns:a14="http://schemas.microsoft.com/office/drawing/2010/main">
                <a:solidFill>
                  <a:srgbClr val="FFFFFF"/>
                </a:solidFill>
              </a14:hiddenFill>
            </a:ext>
          </a:extLst>
        </p:spPr>
      </p:pic>
      <p:sp>
        <p:nvSpPr>
          <p:cNvPr id="14" name="TekstSylinder 13">
            <a:extLst>
              <a:ext uri="{FF2B5EF4-FFF2-40B4-BE49-F238E27FC236}">
                <a16:creationId xmlns:a16="http://schemas.microsoft.com/office/drawing/2014/main" id="{D940EA9C-C2B2-9053-52F9-5D11B91A744C}"/>
              </a:ext>
            </a:extLst>
          </p:cNvPr>
          <p:cNvSpPr txBox="1"/>
          <p:nvPr/>
        </p:nvSpPr>
        <p:spPr>
          <a:xfrm>
            <a:off x="5187950" y="5414740"/>
            <a:ext cx="187325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Innsatsordre</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skadestedsleder</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kommune 2</a:t>
            </a:r>
          </a:p>
        </p:txBody>
      </p:sp>
      <p:pic>
        <p:nvPicPr>
          <p:cNvPr id="15" name="Picture 2" descr="Bilde dokument - Gratis Bildene - bilde 10271">
            <a:extLst>
              <a:ext uri="{FF2B5EF4-FFF2-40B4-BE49-F238E27FC236}">
                <a16:creationId xmlns:a16="http://schemas.microsoft.com/office/drawing/2014/main" id="{6CF36275-C64D-C47C-4620-95BA81ACEC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3087" y="4838700"/>
            <a:ext cx="3729037" cy="1800225"/>
          </a:xfrm>
          <a:prstGeom prst="rect">
            <a:avLst/>
          </a:prstGeom>
          <a:noFill/>
          <a:extLst>
            <a:ext uri="{909E8E84-426E-40DD-AFC4-6F175D3DCCD1}">
              <a14:hiddenFill xmlns:a14="http://schemas.microsoft.com/office/drawing/2010/main">
                <a:solidFill>
                  <a:srgbClr val="FFFFFF"/>
                </a:solidFill>
              </a14:hiddenFill>
            </a:ext>
          </a:extLst>
        </p:spPr>
      </p:pic>
      <p:sp>
        <p:nvSpPr>
          <p:cNvPr id="16" name="TekstSylinder 15">
            <a:extLst>
              <a:ext uri="{FF2B5EF4-FFF2-40B4-BE49-F238E27FC236}">
                <a16:creationId xmlns:a16="http://schemas.microsoft.com/office/drawing/2014/main" id="{1A933213-0DF8-3241-993D-A760493B2503}"/>
              </a:ext>
            </a:extLst>
          </p:cNvPr>
          <p:cNvSpPr txBox="1"/>
          <p:nvPr/>
        </p:nvSpPr>
        <p:spPr>
          <a:xfrm>
            <a:off x="9025731" y="5414740"/>
            <a:ext cx="187325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Innsatsordre</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skadestedsleder</a:t>
            </a:r>
            <a:b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kommune 3</a:t>
            </a:r>
          </a:p>
        </p:txBody>
      </p:sp>
      <p:sp>
        <p:nvSpPr>
          <p:cNvPr id="17" name="Pil: ned 16">
            <a:extLst>
              <a:ext uri="{FF2B5EF4-FFF2-40B4-BE49-F238E27FC236}">
                <a16:creationId xmlns:a16="http://schemas.microsoft.com/office/drawing/2014/main" id="{E59910F8-1C51-2DEC-11F7-B951C1C7EB75}"/>
              </a:ext>
            </a:extLst>
          </p:cNvPr>
          <p:cNvSpPr/>
          <p:nvPr/>
        </p:nvSpPr>
        <p:spPr>
          <a:xfrm>
            <a:off x="8251031" y="1773456"/>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Pil: ned 18">
            <a:extLst>
              <a:ext uri="{FF2B5EF4-FFF2-40B4-BE49-F238E27FC236}">
                <a16:creationId xmlns:a16="http://schemas.microsoft.com/office/drawing/2014/main" id="{20AAB6FC-9E5E-7D9B-FADD-88271B5D92A7}"/>
              </a:ext>
            </a:extLst>
          </p:cNvPr>
          <p:cNvSpPr/>
          <p:nvPr/>
        </p:nvSpPr>
        <p:spPr>
          <a:xfrm>
            <a:off x="8251031" y="3573681"/>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Pil: ned 19">
            <a:extLst>
              <a:ext uri="{FF2B5EF4-FFF2-40B4-BE49-F238E27FC236}">
                <a16:creationId xmlns:a16="http://schemas.microsoft.com/office/drawing/2014/main" id="{A130108B-2D8D-0A29-CFA7-54DFCE39AEF1}"/>
              </a:ext>
            </a:extLst>
          </p:cNvPr>
          <p:cNvSpPr/>
          <p:nvPr/>
        </p:nvSpPr>
        <p:spPr>
          <a:xfrm rot="16200000">
            <a:off x="5274470" y="2484186"/>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Pil: ned 20">
            <a:extLst>
              <a:ext uri="{FF2B5EF4-FFF2-40B4-BE49-F238E27FC236}">
                <a16:creationId xmlns:a16="http://schemas.microsoft.com/office/drawing/2014/main" id="{26058B35-3028-1258-2A3F-BF1D95A6E2FB}"/>
              </a:ext>
            </a:extLst>
          </p:cNvPr>
          <p:cNvSpPr/>
          <p:nvPr/>
        </p:nvSpPr>
        <p:spPr>
          <a:xfrm rot="5400000">
            <a:off x="6098380" y="1857304"/>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Pil: ned 21">
            <a:extLst>
              <a:ext uri="{FF2B5EF4-FFF2-40B4-BE49-F238E27FC236}">
                <a16:creationId xmlns:a16="http://schemas.microsoft.com/office/drawing/2014/main" id="{33CE8311-5E65-9977-9A71-51D35791A2D7}"/>
              </a:ext>
            </a:extLst>
          </p:cNvPr>
          <p:cNvSpPr/>
          <p:nvPr/>
        </p:nvSpPr>
        <p:spPr>
          <a:xfrm>
            <a:off x="9802810" y="6456581"/>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Pil: ned 22">
            <a:extLst>
              <a:ext uri="{FF2B5EF4-FFF2-40B4-BE49-F238E27FC236}">
                <a16:creationId xmlns:a16="http://schemas.microsoft.com/office/drawing/2014/main" id="{BD9189C5-7E57-F7F7-67D1-E980BDF6E140}"/>
              </a:ext>
            </a:extLst>
          </p:cNvPr>
          <p:cNvSpPr/>
          <p:nvPr/>
        </p:nvSpPr>
        <p:spPr>
          <a:xfrm>
            <a:off x="5961855" y="6456581"/>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Pil: ned 23">
            <a:extLst>
              <a:ext uri="{FF2B5EF4-FFF2-40B4-BE49-F238E27FC236}">
                <a16:creationId xmlns:a16="http://schemas.microsoft.com/office/drawing/2014/main" id="{FB1A87A5-D45C-2E1A-38E1-53A78BF0938B}"/>
              </a:ext>
            </a:extLst>
          </p:cNvPr>
          <p:cNvSpPr/>
          <p:nvPr/>
        </p:nvSpPr>
        <p:spPr>
          <a:xfrm>
            <a:off x="2131219" y="6456581"/>
            <a:ext cx="266700" cy="273050"/>
          </a:xfrm>
          <a:prstGeom prst="downArrow">
            <a:avLst/>
          </a:prstGeom>
          <a:solidFill>
            <a:srgbClr val="C8C6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kstSylinder 24">
            <a:extLst>
              <a:ext uri="{FF2B5EF4-FFF2-40B4-BE49-F238E27FC236}">
                <a16:creationId xmlns:a16="http://schemas.microsoft.com/office/drawing/2014/main" id="{8FC44605-6BA0-9F9F-5255-E31FEC56A110}"/>
              </a:ext>
            </a:extLst>
          </p:cNvPr>
          <p:cNvSpPr txBox="1"/>
          <p:nvPr/>
        </p:nvSpPr>
        <p:spPr>
          <a:xfrm>
            <a:off x="1375569" y="3846731"/>
            <a:ext cx="3321050" cy="92333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Calibri" panose="020F0502020204030204"/>
                <a:ea typeface="+mn-ea"/>
                <a:cs typeface="+mn-cs"/>
              </a:rPr>
              <a:t>NB! Det er viktig å ha fokus på hvem som er ordremottaker og dermed skal løse oppdraget</a:t>
            </a:r>
          </a:p>
        </p:txBody>
      </p:sp>
      <p:sp>
        <p:nvSpPr>
          <p:cNvPr id="28" name="TekstSylinder 27">
            <a:extLst>
              <a:ext uri="{FF2B5EF4-FFF2-40B4-BE49-F238E27FC236}">
                <a16:creationId xmlns:a16="http://schemas.microsoft.com/office/drawing/2014/main" id="{14C14739-D09D-9391-B94E-E04788CE0D74}"/>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Ordregangen </a:t>
            </a:r>
          </a:p>
        </p:txBody>
      </p:sp>
    </p:spTree>
    <p:extLst>
      <p:ext uri="{BB962C8B-B14F-4D97-AF65-F5344CB8AC3E}">
        <p14:creationId xmlns:p14="http://schemas.microsoft.com/office/powerpoint/2010/main" val="961883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1000"/>
                                        <p:tgtEl>
                                          <p:spTgt spid="22"/>
                                        </p:tgtEl>
                                      </p:cBhvr>
                                    </p:animEffect>
                                    <p:anim calcmode="lin" valueType="num">
                                      <p:cBhvr>
                                        <p:cTn id="81" dur="1000" fill="hold"/>
                                        <p:tgtEl>
                                          <p:spTgt spid="22"/>
                                        </p:tgtEl>
                                        <p:attrNameLst>
                                          <p:attrName>ppt_x</p:attrName>
                                        </p:attrNameLst>
                                      </p:cBhvr>
                                      <p:tavLst>
                                        <p:tav tm="0">
                                          <p:val>
                                            <p:strVal val="#ppt_x"/>
                                          </p:val>
                                        </p:tav>
                                        <p:tav tm="100000">
                                          <p:val>
                                            <p:strVal val="#ppt_x"/>
                                          </p:val>
                                        </p:tav>
                                      </p:tavLst>
                                    </p:anim>
                                    <p:anim calcmode="lin" valueType="num">
                                      <p:cBhvr>
                                        <p:cTn id="8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2" grpId="0"/>
      <p:bldP spid="14" grpId="0"/>
      <p:bldP spid="16" grpId="0"/>
      <p:bldP spid="19" grpId="0" animBg="1"/>
      <p:bldP spid="20" grpId="0" animBg="1"/>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a:extLst>
              <a:ext uri="{FF2B5EF4-FFF2-40B4-BE49-F238E27FC236}">
                <a16:creationId xmlns:a16="http://schemas.microsoft.com/office/drawing/2014/main" id="{2EDF866C-D312-B6DF-9A36-06CB9B3C2BBE}"/>
              </a:ext>
            </a:extLst>
          </p:cNvPr>
          <p:cNvSpPr txBox="1"/>
          <p:nvPr/>
        </p:nvSpPr>
        <p:spPr>
          <a:xfrm>
            <a:off x="337701" y="272615"/>
            <a:ext cx="1125778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Fempunktsordre: </a:t>
            </a:r>
            <a:r>
              <a:rPr kumimoji="0" lang="nb-NO" sz="4800" b="0" i="0" u="none" strike="noStrike" kern="1200" cap="none" spc="0" normalizeH="0" baseline="0" noProof="0" dirty="0">
                <a:ln>
                  <a:noFill/>
                </a:ln>
                <a:solidFill>
                  <a:srgbClr val="C00000"/>
                </a:solidFill>
                <a:effectLst/>
                <a:uLnTx/>
                <a:uFillTx/>
                <a:latin typeface="Calibri" panose="020F0502020204030204"/>
                <a:ea typeface="+mn-ea"/>
                <a:cs typeface="+mn-cs"/>
              </a:rPr>
              <a:t>innsatsplan - innsatsordre </a:t>
            </a:r>
          </a:p>
        </p:txBody>
      </p:sp>
      <p:sp>
        <p:nvSpPr>
          <p:cNvPr id="5" name="TekstSylinder 4">
            <a:extLst>
              <a:ext uri="{FF2B5EF4-FFF2-40B4-BE49-F238E27FC236}">
                <a16:creationId xmlns:a16="http://schemas.microsoft.com/office/drawing/2014/main" id="{4E4BE914-D39D-0A91-B05A-6096D705BB11}"/>
              </a:ext>
            </a:extLst>
          </p:cNvPr>
          <p:cNvSpPr txBox="1"/>
          <p:nvPr/>
        </p:nvSpPr>
        <p:spPr>
          <a:xfrm>
            <a:off x="337701" y="1182231"/>
            <a:ext cx="4363391" cy="4442242"/>
          </a:xfrm>
          <a:prstGeom prst="rect">
            <a:avLst/>
          </a:prstGeom>
          <a:noFill/>
        </p:spPr>
        <p:txBody>
          <a:bodyPr wrap="square">
            <a:spAutoFit/>
          </a:bodyPr>
          <a:lstStyle/>
          <a:p>
            <a:pPr marL="457200" marR="0" lvl="0" indent="-457200" algn="l" defTabSz="914400" rtl="0" eaLnBrk="1" fontAlgn="auto" latinLnBrk="0" hangingPunct="1">
              <a:lnSpc>
                <a:spcPct val="100000"/>
              </a:lnSpc>
              <a:spcBef>
                <a:spcPts val="0"/>
              </a:spcBef>
              <a:spcAft>
                <a:spcPts val="800"/>
              </a:spcAft>
              <a:buClrTx/>
              <a:buSzTx/>
              <a:buFont typeface="+mj-lt"/>
              <a:buAutoNum type="arabicPeriod"/>
              <a:tabLst/>
              <a:defRPr/>
            </a:pP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Situasjonen</a:t>
            </a:r>
          </a:p>
          <a:p>
            <a:pPr marL="457200" marR="0" lvl="0" indent="-457200" algn="l" defTabSz="914400" rtl="0" eaLnBrk="1" fontAlgn="auto" latinLnBrk="0" hangingPunct="1">
              <a:lnSpc>
                <a:spcPct val="100000"/>
              </a:lnSpc>
              <a:spcBef>
                <a:spcPts val="0"/>
              </a:spcBef>
              <a:spcAft>
                <a:spcPts val="800"/>
              </a:spcAft>
              <a:buClrTx/>
              <a:buSzTx/>
              <a:buFont typeface="+mj-lt"/>
              <a:buAutoNum type="arabicPeriod"/>
              <a:tabLst/>
              <a:defRPr/>
            </a:pP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Oppdrag</a:t>
            </a:r>
          </a:p>
          <a:p>
            <a:pPr marL="457200" marR="0" lvl="0" indent="-457200" algn="l" defTabSz="914400" rtl="0" eaLnBrk="1" fontAlgn="auto" latinLnBrk="0" hangingPunct="1">
              <a:lnSpc>
                <a:spcPct val="100000"/>
              </a:lnSpc>
              <a:spcBef>
                <a:spcPts val="0"/>
              </a:spcBef>
              <a:spcAft>
                <a:spcPts val="800"/>
              </a:spcAft>
              <a:buClrTx/>
              <a:buSzTx/>
              <a:buFont typeface="+mj-lt"/>
              <a:buAutoNum type="arabicPeriod"/>
              <a:tabLst/>
              <a:defRPr/>
            </a:pP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Utførelse</a:t>
            </a:r>
            <a:endParaRPr kumimoji="0" lang="nb-NO"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800"/>
              </a:spcAft>
              <a:buClrTx/>
              <a:buSzTx/>
              <a:buFont typeface="+mj-lt"/>
              <a:buAutoNum type="arabicPeriod"/>
              <a:tabLst/>
              <a:defRPr/>
            </a:pP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Administrasjon og forsyningstjeneste (ressurser)</a:t>
            </a:r>
          </a:p>
          <a:p>
            <a:pPr marL="457200" marR="0" lvl="0" indent="-457200" algn="l" defTabSz="914400" rtl="0" eaLnBrk="1" fontAlgn="auto" latinLnBrk="0" hangingPunct="1">
              <a:lnSpc>
                <a:spcPct val="100000"/>
              </a:lnSpc>
              <a:spcBef>
                <a:spcPts val="0"/>
              </a:spcBef>
              <a:spcAft>
                <a:spcPts val="800"/>
              </a:spcAft>
              <a:buClrTx/>
              <a:buSzTx/>
              <a:buFont typeface="+mj-lt"/>
              <a:buAutoNum type="arabicPeriod"/>
              <a:tabLst/>
              <a:defRPr/>
            </a:pP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Lede</a:t>
            </a:r>
            <a:r>
              <a:rPr kumimoji="0" lang="nb-NO" sz="3200" b="1" i="0" u="none" strike="noStrike" kern="1200" cap="none" spc="0" normalizeH="0" baseline="0" noProof="0" dirty="0" err="1">
                <a:ln>
                  <a:noFill/>
                </a:ln>
                <a:solidFill>
                  <a:srgbClr val="0070C0"/>
                </a:solidFill>
                <a:effectLst/>
                <a:uLnTx/>
                <a:uFillTx/>
                <a:latin typeface="Calibri" panose="020F0502020204030204"/>
                <a:ea typeface="+mn-ea"/>
                <a:cs typeface="+mn-cs"/>
              </a:rPr>
              <a:t>lse</a:t>
            </a:r>
            <a:r>
              <a:rPr kumimoji="0" lang="nb-NO" sz="3200" b="1" i="0" u="none" strike="noStrike" kern="1200" cap="none" spc="0" normalizeH="0" baseline="0" noProof="0" dirty="0">
                <a:ln>
                  <a:noFill/>
                </a:ln>
                <a:solidFill>
                  <a:srgbClr val="0070C0"/>
                </a:solidFill>
                <a:effectLst/>
                <a:uLnTx/>
                <a:uFillTx/>
                <a:latin typeface="Calibri" panose="020F0502020204030204"/>
                <a:ea typeface="+mn-ea"/>
                <a:cs typeface="+mn-cs"/>
              </a:rPr>
              <a:t>/kommando og samband</a:t>
            </a:r>
          </a:p>
        </p:txBody>
      </p:sp>
      <p:pic>
        <p:nvPicPr>
          <p:cNvPr id="6" name="Bilde 5">
            <a:extLst>
              <a:ext uri="{FF2B5EF4-FFF2-40B4-BE49-F238E27FC236}">
                <a16:creationId xmlns:a16="http://schemas.microsoft.com/office/drawing/2014/main" id="{E6B9660E-256C-DD91-9457-9FEDDC03F533}"/>
              </a:ext>
            </a:extLst>
          </p:cNvPr>
          <p:cNvPicPr>
            <a:picLocks noChangeAspect="1"/>
          </p:cNvPicPr>
          <p:nvPr/>
        </p:nvPicPr>
        <p:blipFill>
          <a:blip r:embed="rId2"/>
          <a:stretch>
            <a:fillRect/>
          </a:stretch>
        </p:blipFill>
        <p:spPr>
          <a:xfrm>
            <a:off x="5334000" y="1714500"/>
            <a:ext cx="6858000" cy="5143500"/>
          </a:xfrm>
          <a:prstGeom prst="rect">
            <a:avLst/>
          </a:prstGeom>
        </p:spPr>
      </p:pic>
      <p:sp>
        <p:nvSpPr>
          <p:cNvPr id="7" name="TekstSylinder 6">
            <a:extLst>
              <a:ext uri="{FF2B5EF4-FFF2-40B4-BE49-F238E27FC236}">
                <a16:creationId xmlns:a16="http://schemas.microsoft.com/office/drawing/2014/main" id="{C2316FCF-88CD-80BA-9716-66FF1212D4E6}"/>
              </a:ext>
            </a:extLst>
          </p:cNvPr>
          <p:cNvSpPr txBox="1"/>
          <p:nvPr/>
        </p:nvSpPr>
        <p:spPr>
          <a:xfrm>
            <a:off x="10333607" y="6400719"/>
            <a:ext cx="174002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Calibri" panose="020F0502020204030204"/>
                <a:ea typeface="+mn-ea"/>
                <a:cs typeface="+mn-cs"/>
              </a:rPr>
              <a:t>Bilde: Kystverket</a:t>
            </a:r>
          </a:p>
        </p:txBody>
      </p:sp>
    </p:spTree>
    <p:extLst>
      <p:ext uri="{BB962C8B-B14F-4D97-AF65-F5344CB8AC3E}">
        <p14:creationId xmlns:p14="http://schemas.microsoft.com/office/powerpoint/2010/main" val="1102088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a:extLst>
              <a:ext uri="{FF2B5EF4-FFF2-40B4-BE49-F238E27FC236}">
                <a16:creationId xmlns:a16="http://schemas.microsoft.com/office/drawing/2014/main" id="{2EDF866C-D312-B6DF-9A36-06CB9B3C2BBE}"/>
              </a:ext>
            </a:extLst>
          </p:cNvPr>
          <p:cNvSpPr txBox="1"/>
          <p:nvPr/>
        </p:nvSpPr>
        <p:spPr>
          <a:xfrm>
            <a:off x="337701" y="87949"/>
            <a:ext cx="1125778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3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Fempunktsordre: </a:t>
            </a:r>
            <a:r>
              <a:rPr kumimoji="0" lang="nb-NO" sz="3600" b="0" i="0" u="none" strike="noStrike" kern="1200" cap="none" spc="0" normalizeH="0" baseline="0" noProof="0" dirty="0">
                <a:ln>
                  <a:noFill/>
                </a:ln>
                <a:solidFill>
                  <a:srgbClr val="C00000"/>
                </a:solidFill>
                <a:effectLst/>
                <a:uLnTx/>
                <a:uFillTx/>
                <a:latin typeface="Calibri" panose="020F0502020204030204"/>
                <a:ea typeface="+mn-ea"/>
                <a:cs typeface="+mn-cs"/>
              </a:rPr>
              <a:t>innsatsplan - innsatsordre </a:t>
            </a:r>
          </a:p>
        </p:txBody>
      </p:sp>
      <p:sp>
        <p:nvSpPr>
          <p:cNvPr id="5" name="TekstSylinder 4">
            <a:extLst>
              <a:ext uri="{FF2B5EF4-FFF2-40B4-BE49-F238E27FC236}">
                <a16:creationId xmlns:a16="http://schemas.microsoft.com/office/drawing/2014/main" id="{4E4BE914-D39D-0A91-B05A-6096D705BB11}"/>
              </a:ext>
            </a:extLst>
          </p:cNvPr>
          <p:cNvSpPr txBox="1"/>
          <p:nvPr/>
        </p:nvSpPr>
        <p:spPr>
          <a:xfrm>
            <a:off x="337702" y="651173"/>
            <a:ext cx="11257788" cy="6514604"/>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800"/>
              </a:spcAft>
              <a:buClrTx/>
              <a:buSzTx/>
              <a:tabLst/>
              <a:defRPr/>
            </a:pP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1. Situasjonen</a:t>
            </a:r>
          </a:p>
          <a:p>
            <a:pPr marL="627063" marR="0" lvl="0" indent="-182563" algn="l" defTabSz="914400" rtl="0" eaLnBrk="1" fontAlgn="auto" latinLnBrk="0" hangingPunct="1">
              <a:lnSpc>
                <a:spcPct val="100000"/>
              </a:lnSpc>
              <a:spcBef>
                <a:spcPts val="0"/>
              </a:spcBef>
              <a:buClrTx/>
              <a:buSzTx/>
              <a:buFont typeface="Arial" panose="020B0604020202020204" pitchFamily="34" charset="0"/>
              <a:buChar char="•"/>
              <a:tabLst/>
              <a:defRPr/>
            </a:pPr>
            <a:r>
              <a:rPr lang="nb-NO" sz="2000" dirty="0">
                <a:latin typeface="Calibri" panose="020F0502020204030204"/>
              </a:rPr>
              <a:t>Hva har hendt, hva skjer nå, og hva kan komme til å skje videre (potensialbasert)</a:t>
            </a:r>
          </a:p>
          <a:p>
            <a:pPr marL="627063" marR="0" lvl="0" indent="-1825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effectLst/>
                <a:uLnTx/>
                <a:uFillTx/>
                <a:latin typeface="Calibri" panose="020F0502020204030204"/>
                <a:ea typeface="+mn-ea"/>
                <a:cs typeface="+mn-cs"/>
              </a:rPr>
              <a:t>Farligste utvikling og mest sannsynlig utvikling av hendelsen</a:t>
            </a:r>
          </a:p>
          <a:p>
            <a:pPr marR="0" lvl="0" algn="l" defTabSz="914400" rtl="0" eaLnBrk="1" fontAlgn="auto" latinLnBrk="0" hangingPunct="1">
              <a:lnSpc>
                <a:spcPct val="100000"/>
              </a:lnSpc>
              <a:spcBef>
                <a:spcPts val="0"/>
              </a:spcBef>
              <a:spcAft>
                <a:spcPts val="800"/>
              </a:spcAft>
              <a:buClrTx/>
              <a:buSzTx/>
              <a:tabLst/>
              <a:defRPr/>
            </a:pPr>
            <a:r>
              <a:rPr lang="nb-NO" sz="2400" b="1" dirty="0">
                <a:solidFill>
                  <a:srgbClr val="0070C0"/>
                </a:solidFill>
                <a:latin typeface="Calibri" panose="020F0502020204030204"/>
              </a:rPr>
              <a:t>2. Oppdrag</a:t>
            </a:r>
            <a:endPar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endParaRPr>
          </a:p>
          <a:p>
            <a:pPr marL="539750"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Hva skal MN IUA gjøre på et overordnet nivå. Får normalt oppdraget fra Kystverkets aksjonsordre.</a:t>
            </a:r>
          </a:p>
          <a:p>
            <a:pPr marR="0" lvl="0" algn="l" defTabSz="914400" rtl="0" eaLnBrk="1" fontAlgn="auto" latinLnBrk="0" hangingPunct="1">
              <a:lnSpc>
                <a:spcPct val="100000"/>
              </a:lnSpc>
              <a:spcBef>
                <a:spcPts val="0"/>
              </a:spcBef>
              <a:spcAft>
                <a:spcPts val="800"/>
              </a:spcAft>
              <a:buClrTx/>
              <a:buSzTx/>
              <a:tabLst/>
              <a:defRPr/>
            </a:pPr>
            <a:r>
              <a:rPr lang="nb-NO" sz="2400" b="1" dirty="0">
                <a:solidFill>
                  <a:srgbClr val="0070C0"/>
                </a:solidFill>
                <a:latin typeface="Calibri" panose="020F0502020204030204"/>
              </a:rPr>
              <a:t>3. </a:t>
            </a: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Utførelse</a:t>
            </a:r>
          </a:p>
          <a:p>
            <a:pPr marL="627063" marR="0" lvl="1" indent="-1698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solidFill>
                  <a:prstClr val="black"/>
                </a:solidFill>
                <a:effectLst/>
                <a:uLnTx/>
                <a:uFillTx/>
                <a:latin typeface="Calibri" panose="020F0502020204030204"/>
                <a:ea typeface="+mn-ea"/>
                <a:cs typeface="+mn-cs"/>
              </a:rPr>
              <a:t>Hva skal vi oppnå med innsatsen (MMI/ønsket sluttilstand)</a:t>
            </a:r>
          </a:p>
          <a:p>
            <a:pPr marL="627063" marR="0" lvl="1" indent="-169863" algn="l" defTabSz="914400" rtl="0" eaLnBrk="1" fontAlgn="auto" latinLnBrk="0" hangingPunct="1">
              <a:lnSpc>
                <a:spcPct val="100000"/>
              </a:lnSpc>
              <a:spcBef>
                <a:spcPts val="0"/>
              </a:spcBef>
              <a:buClrTx/>
              <a:buSzTx/>
              <a:buFont typeface="Arial" panose="020B0604020202020204" pitchFamily="34" charset="0"/>
              <a:buChar char="•"/>
              <a:tabLst/>
              <a:defRPr/>
            </a:pPr>
            <a:r>
              <a:rPr lang="nb-NO" sz="2000" dirty="0">
                <a:solidFill>
                  <a:prstClr val="black"/>
                </a:solidFill>
                <a:latin typeface="Calibri" panose="020F0502020204030204"/>
              </a:rPr>
              <a:t>Hvordan skal vi gjøre det (TP)</a:t>
            </a:r>
            <a:endParaRPr kumimoji="0" lang="nb-NO" sz="200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7063" marR="0" lvl="1" indent="-1698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solidFill>
                  <a:prstClr val="black"/>
                </a:solidFill>
                <a:effectLst/>
                <a:uLnTx/>
                <a:uFillTx/>
                <a:latin typeface="Calibri" panose="020F0502020204030204"/>
                <a:ea typeface="+mn-ea"/>
                <a:cs typeface="+mn-cs"/>
              </a:rPr>
              <a:t>Hvem skal gjøre det</a:t>
            </a:r>
          </a:p>
          <a:p>
            <a:pPr marR="0" lvl="0" algn="l" defTabSz="914400" rtl="0" eaLnBrk="1" fontAlgn="auto" latinLnBrk="0" hangingPunct="1">
              <a:lnSpc>
                <a:spcPct val="100000"/>
              </a:lnSpc>
              <a:spcBef>
                <a:spcPts val="0"/>
              </a:spcBef>
              <a:spcAft>
                <a:spcPts val="800"/>
              </a:spcAft>
              <a:buClrTx/>
              <a:buSzTx/>
              <a:tabLst/>
              <a:defRPr/>
            </a:pP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4. Administrasjon og forsyningstjeneste (ressurser)</a:t>
            </a:r>
          </a:p>
          <a:p>
            <a:pPr marL="627063" marR="0" lvl="0" indent="-1825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effectLst/>
                <a:uLnTx/>
                <a:uFillTx/>
                <a:latin typeface="Calibri" panose="020F0502020204030204"/>
                <a:ea typeface="+mn-ea"/>
                <a:cs typeface="+mn-cs"/>
              </a:rPr>
              <a:t>Hva trenger vi av materiell, ressurser, kompetanse osv. for å løse oppdraget</a:t>
            </a:r>
          </a:p>
          <a:p>
            <a:pPr marL="627063" marR="0" lvl="0" indent="-1825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effectLst/>
                <a:uLnTx/>
                <a:uFillTx/>
                <a:latin typeface="Calibri" panose="020F0502020204030204"/>
                <a:ea typeface="+mn-ea"/>
                <a:cs typeface="+mn-cs"/>
              </a:rPr>
              <a:t>Hvordan skaffer vi dette, hvordan får vi det dit det skal brukes</a:t>
            </a:r>
          </a:p>
          <a:p>
            <a:pPr marL="627063" marR="0" lvl="0" indent="-182563"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nb-NO" sz="2000" i="0" u="none" strike="noStrike" kern="1200" cap="none" spc="0" normalizeH="0" baseline="0" noProof="0" dirty="0">
                <a:ln>
                  <a:noFill/>
                </a:ln>
                <a:effectLst/>
                <a:uLnTx/>
                <a:uFillTx/>
                <a:latin typeface="Calibri" panose="020F0502020204030204"/>
                <a:ea typeface="+mn-ea"/>
                <a:cs typeface="+mn-cs"/>
              </a:rPr>
              <a:t>Økonomi, </a:t>
            </a:r>
            <a:r>
              <a:rPr lang="nb-NO" sz="2000" dirty="0">
                <a:latin typeface="Calibri" panose="020F0502020204030204"/>
              </a:rPr>
              <a:t>HMS osv.</a:t>
            </a:r>
            <a:endParaRPr kumimoji="0" lang="nb-NO" sz="2000" i="0" u="none" strike="noStrike" kern="1200" cap="none" spc="0" normalizeH="0" baseline="0" noProof="0" dirty="0">
              <a:ln>
                <a:noFill/>
              </a:ln>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800"/>
              </a:spcAft>
              <a:buClrTx/>
              <a:buSzTx/>
              <a:tabLst/>
              <a:defRPr/>
            </a:pP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5. Ledelse/kommando og samband</a:t>
            </a:r>
          </a:p>
          <a:p>
            <a:pPr marL="6270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b-NO" sz="2000" dirty="0">
                <a:solidFill>
                  <a:prstClr val="black"/>
                </a:solidFill>
                <a:latin typeface="Calibri" panose="020F0502020204030204"/>
              </a:rPr>
              <a:t>Hvem leder, og hvordan ledes innsatsen</a:t>
            </a:r>
          </a:p>
          <a:p>
            <a:pPr marL="6270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Hvordan kommuniserer vi</a:t>
            </a:r>
          </a:p>
          <a:p>
            <a:pPr marL="6270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b-NO" sz="2000" dirty="0">
                <a:solidFill>
                  <a:prstClr val="black"/>
                </a:solidFill>
                <a:latin typeface="Calibri" panose="020F0502020204030204"/>
              </a:rPr>
              <a:t>Rapportering</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800"/>
              </a:spcAft>
              <a:buClrTx/>
              <a:buSzTx/>
              <a:tabLst/>
              <a:defRPr/>
            </a:pPr>
            <a:endPar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7" name="TekstSylinder 6">
            <a:extLst>
              <a:ext uri="{FF2B5EF4-FFF2-40B4-BE49-F238E27FC236}">
                <a16:creationId xmlns:a16="http://schemas.microsoft.com/office/drawing/2014/main" id="{C2316FCF-88CD-80BA-9716-66FF1212D4E6}"/>
              </a:ext>
            </a:extLst>
          </p:cNvPr>
          <p:cNvSpPr txBox="1"/>
          <p:nvPr/>
        </p:nvSpPr>
        <p:spPr>
          <a:xfrm>
            <a:off x="10333607" y="6400719"/>
            <a:ext cx="174002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Calibri" panose="020F0502020204030204"/>
                <a:ea typeface="+mn-ea"/>
                <a:cs typeface="+mn-cs"/>
              </a:rPr>
              <a:t>Bilde: Kystverket</a:t>
            </a:r>
          </a:p>
        </p:txBody>
      </p:sp>
    </p:spTree>
    <p:extLst>
      <p:ext uri="{BB962C8B-B14F-4D97-AF65-F5344CB8AC3E}">
        <p14:creationId xmlns:p14="http://schemas.microsoft.com/office/powerpoint/2010/main" val="2996524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a:extLst>
              <a:ext uri="{FF2B5EF4-FFF2-40B4-BE49-F238E27FC236}">
                <a16:creationId xmlns:a16="http://schemas.microsoft.com/office/drawing/2014/main" id="{AED9180F-DEF1-5934-3511-77989BE8317E}"/>
              </a:ext>
            </a:extLst>
          </p:cNvPr>
          <p:cNvPicPr>
            <a:picLocks noChangeAspect="1"/>
          </p:cNvPicPr>
          <p:nvPr/>
        </p:nvPicPr>
        <p:blipFill>
          <a:blip r:embed="rId2"/>
          <a:stretch>
            <a:fillRect/>
          </a:stretch>
        </p:blipFill>
        <p:spPr>
          <a:xfrm>
            <a:off x="531222" y="543750"/>
            <a:ext cx="4013357" cy="5770500"/>
          </a:xfrm>
          <a:prstGeom prst="rect">
            <a:avLst/>
          </a:prstGeom>
          <a:ln w="44450" cmpd="thickThin">
            <a:solidFill>
              <a:schemeClr val="tx2">
                <a:lumMod val="60000"/>
                <a:lumOff val="40000"/>
              </a:schemeClr>
            </a:solidFill>
          </a:ln>
        </p:spPr>
      </p:pic>
      <p:pic>
        <p:nvPicPr>
          <p:cNvPr id="5" name="Bilde 4">
            <a:extLst>
              <a:ext uri="{FF2B5EF4-FFF2-40B4-BE49-F238E27FC236}">
                <a16:creationId xmlns:a16="http://schemas.microsoft.com/office/drawing/2014/main" id="{60208AAC-B7F9-DB3C-7884-186377D5BDD8}"/>
              </a:ext>
            </a:extLst>
          </p:cNvPr>
          <p:cNvPicPr>
            <a:picLocks noChangeAspect="1"/>
          </p:cNvPicPr>
          <p:nvPr/>
        </p:nvPicPr>
        <p:blipFill>
          <a:blip r:embed="rId3"/>
          <a:stretch>
            <a:fillRect/>
          </a:stretch>
        </p:blipFill>
        <p:spPr>
          <a:xfrm>
            <a:off x="4720047" y="818607"/>
            <a:ext cx="5590902" cy="5195756"/>
          </a:xfrm>
          <a:prstGeom prst="rect">
            <a:avLst/>
          </a:prstGeom>
        </p:spPr>
      </p:pic>
    </p:spTree>
    <p:extLst>
      <p:ext uri="{BB962C8B-B14F-4D97-AF65-F5344CB8AC3E}">
        <p14:creationId xmlns:p14="http://schemas.microsoft.com/office/powerpoint/2010/main" val="2814324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CE03A424-3E20-C368-A160-4B1E872BCB5C}"/>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Målet med innsatsen (MMI) / ønsket sluttilstand </a:t>
            </a:r>
          </a:p>
        </p:txBody>
      </p:sp>
      <p:sp>
        <p:nvSpPr>
          <p:cNvPr id="4" name="TekstSylinder 3">
            <a:extLst>
              <a:ext uri="{FF2B5EF4-FFF2-40B4-BE49-F238E27FC236}">
                <a16:creationId xmlns:a16="http://schemas.microsoft.com/office/drawing/2014/main" id="{0F0C5431-30D0-F3BB-0E7E-B4740786AC4B}"/>
              </a:ext>
            </a:extLst>
          </p:cNvPr>
          <p:cNvSpPr txBox="1"/>
          <p:nvPr/>
        </p:nvSpPr>
        <p:spPr>
          <a:xfrm>
            <a:off x="337701" y="1117084"/>
            <a:ext cx="6096000" cy="5468164"/>
          </a:xfrm>
          <a:prstGeom prst="rect">
            <a:avLst/>
          </a:prstGeom>
          <a:noFill/>
        </p:spPr>
        <p:txBody>
          <a:bodyPr wrap="square">
            <a:spAutoFit/>
          </a:bodyPr>
          <a:lstStyle/>
          <a:p>
            <a:pPr marL="285750" indent="-285750">
              <a:spcAft>
                <a:spcPts val="800"/>
              </a:spcAft>
              <a:buFont typeface="Wingdings" panose="05000000000000000000" pitchFamily="2" charset="2"/>
              <a:buChar char="q"/>
            </a:pPr>
            <a:r>
              <a:rPr lang="nb-NO" sz="2000" b="0" i="0" dirty="0">
                <a:solidFill>
                  <a:srgbClr val="333333"/>
                </a:solidFill>
                <a:effectLst/>
                <a:latin typeface="Roboto" panose="02000000000000000000" pitchFamily="2" charset="0"/>
              </a:rPr>
              <a:t>Hva skal vi oppnå og hvordan skal det se ut når vi avslutter innsatsen?</a:t>
            </a:r>
          </a:p>
          <a:p>
            <a:pPr marL="285750" indent="-285750">
              <a:spcAft>
                <a:spcPts val="800"/>
              </a:spcAft>
              <a:buFont typeface="Wingdings" panose="05000000000000000000" pitchFamily="2" charset="2"/>
              <a:buChar char="q"/>
            </a:pPr>
            <a:r>
              <a:rPr lang="nb-NO" sz="2000" dirty="0">
                <a:solidFill>
                  <a:srgbClr val="333333"/>
                </a:solidFill>
                <a:latin typeface="Roboto" panose="02000000000000000000" pitchFamily="2" charset="0"/>
              </a:rPr>
              <a:t>Hva skal vi berge og hva skal være intakt etter innsatsen</a:t>
            </a:r>
            <a:endParaRPr lang="nb-NO" sz="2000" b="0" i="0" dirty="0">
              <a:solidFill>
                <a:srgbClr val="333333"/>
              </a:solidFill>
              <a:effectLst/>
              <a:latin typeface="Roboto" panose="02000000000000000000" pitchFamily="2" charset="0"/>
            </a:endParaRPr>
          </a:p>
          <a:p>
            <a:pPr marL="285750" indent="-285750">
              <a:spcAft>
                <a:spcPts val="800"/>
              </a:spcAft>
              <a:buFont typeface="Wingdings" panose="05000000000000000000" pitchFamily="2" charset="2"/>
              <a:buChar char="q"/>
            </a:pPr>
            <a:r>
              <a:rPr lang="nb-NO" sz="2000" b="0" i="0" dirty="0">
                <a:solidFill>
                  <a:srgbClr val="333333"/>
                </a:solidFill>
                <a:effectLst/>
                <a:latin typeface="Roboto" panose="02000000000000000000" pitchFamily="2" charset="0"/>
              </a:rPr>
              <a:t>Det viktigste med en innsats er resultatet. Dette må bedømmes ut fra den berørte/ </a:t>
            </a:r>
            <a:r>
              <a:rPr lang="nb-NO" sz="2000" b="0" i="0" dirty="0" err="1">
                <a:solidFill>
                  <a:srgbClr val="333333"/>
                </a:solidFill>
                <a:effectLst/>
                <a:latin typeface="Roboto" panose="02000000000000000000" pitchFamily="2" charset="0"/>
              </a:rPr>
              <a:t>ulykkesrammedes</a:t>
            </a:r>
            <a:r>
              <a:rPr lang="nb-NO" sz="2000" b="0" i="0" dirty="0">
                <a:solidFill>
                  <a:srgbClr val="333333"/>
                </a:solidFill>
                <a:effectLst/>
                <a:latin typeface="Roboto" panose="02000000000000000000" pitchFamily="2" charset="0"/>
              </a:rPr>
              <a:t> synsvinkel</a:t>
            </a:r>
          </a:p>
          <a:p>
            <a:pPr marL="285750" indent="-285750">
              <a:spcAft>
                <a:spcPts val="800"/>
              </a:spcAft>
              <a:buFont typeface="Wingdings" panose="05000000000000000000" pitchFamily="2" charset="2"/>
              <a:buChar char="q"/>
            </a:pPr>
            <a:r>
              <a:rPr lang="nb-NO" sz="2000" dirty="0">
                <a:solidFill>
                  <a:srgbClr val="333333"/>
                </a:solidFill>
                <a:latin typeface="Roboto" panose="02000000000000000000" pitchFamily="2" charset="0"/>
              </a:rPr>
              <a:t>MMI må være realistisk ut fra:</a:t>
            </a:r>
          </a:p>
          <a:p>
            <a:pPr marL="742950" lvl="1" indent="-285750">
              <a:spcAft>
                <a:spcPts val="800"/>
              </a:spcAft>
              <a:buFont typeface="Wingdings" panose="05000000000000000000" pitchFamily="2" charset="2"/>
              <a:buChar char="§"/>
            </a:pPr>
            <a:r>
              <a:rPr lang="nb-NO" sz="2000" b="0" i="0" dirty="0">
                <a:solidFill>
                  <a:srgbClr val="333333"/>
                </a:solidFill>
                <a:effectLst/>
                <a:latin typeface="Roboto" panose="02000000000000000000" pitchFamily="2" charset="0"/>
              </a:rPr>
              <a:t>Hendelsens omfang/kompleksitet og utvikling</a:t>
            </a:r>
          </a:p>
          <a:p>
            <a:pPr marL="742950" lvl="1" indent="-285750">
              <a:spcAft>
                <a:spcPts val="800"/>
              </a:spcAft>
              <a:buFont typeface="Wingdings" panose="05000000000000000000" pitchFamily="2" charset="2"/>
              <a:buChar char="§"/>
            </a:pPr>
            <a:r>
              <a:rPr lang="nb-NO" sz="2000" b="0" i="0" dirty="0">
                <a:solidFill>
                  <a:srgbClr val="333333"/>
                </a:solidFill>
                <a:effectLst/>
                <a:latin typeface="Roboto" panose="02000000000000000000" pitchFamily="2" charset="0"/>
              </a:rPr>
              <a:t>Tid til disposisjon</a:t>
            </a:r>
          </a:p>
          <a:p>
            <a:pPr marL="742950" lvl="1" indent="-285750">
              <a:spcAft>
                <a:spcPts val="800"/>
              </a:spcAft>
              <a:buFont typeface="Wingdings" panose="05000000000000000000" pitchFamily="2" charset="2"/>
              <a:buChar char="§"/>
            </a:pPr>
            <a:r>
              <a:rPr lang="nb-NO" sz="2000" dirty="0">
                <a:solidFill>
                  <a:srgbClr val="333333"/>
                </a:solidFill>
                <a:latin typeface="Roboto" panose="02000000000000000000" pitchFamily="2" charset="0"/>
              </a:rPr>
              <a:t>Ressurstilgang, inkludert kompetanse</a:t>
            </a:r>
          </a:p>
          <a:p>
            <a:pPr marL="742950" lvl="1" indent="-285750">
              <a:spcAft>
                <a:spcPts val="800"/>
              </a:spcAft>
              <a:buFont typeface="Wingdings" panose="05000000000000000000" pitchFamily="2" charset="2"/>
              <a:buChar char="§"/>
            </a:pPr>
            <a:r>
              <a:rPr lang="nb-NO" sz="2000" dirty="0">
                <a:solidFill>
                  <a:srgbClr val="333333"/>
                </a:solidFill>
                <a:latin typeface="Roboto" panose="02000000000000000000" pitchFamily="2" charset="0"/>
              </a:rPr>
              <a:t>Andre forhold (vær, vind, bølger, drivbane </a:t>
            </a:r>
            <a:r>
              <a:rPr lang="nb-NO" sz="2000" dirty="0" err="1">
                <a:solidFill>
                  <a:srgbClr val="333333"/>
                </a:solidFill>
                <a:latin typeface="Roboto" panose="02000000000000000000" pitchFamily="2" charset="0"/>
              </a:rPr>
              <a:t>osv</a:t>
            </a:r>
            <a:r>
              <a:rPr lang="nb-NO" sz="2000" dirty="0">
                <a:solidFill>
                  <a:srgbClr val="333333"/>
                </a:solidFill>
                <a:latin typeface="Roboto" panose="02000000000000000000" pitchFamily="2" charset="0"/>
              </a:rPr>
              <a:t>)</a:t>
            </a:r>
          </a:p>
          <a:p>
            <a:pPr marL="742950" lvl="1" indent="-285750">
              <a:buFont typeface="Wingdings" panose="05000000000000000000" pitchFamily="2" charset="2"/>
              <a:buChar char="§"/>
            </a:pPr>
            <a:endParaRPr lang="nb-NO" b="0" i="0" dirty="0">
              <a:solidFill>
                <a:srgbClr val="333333"/>
              </a:solidFill>
              <a:effectLst/>
              <a:latin typeface="Roboto" panose="02000000000000000000" pitchFamily="2" charset="0"/>
            </a:endParaRPr>
          </a:p>
          <a:p>
            <a:pPr marL="742950" lvl="1" indent="-285750">
              <a:buFont typeface="Wingdings" panose="05000000000000000000" pitchFamily="2" charset="2"/>
              <a:buChar char="§"/>
            </a:pPr>
            <a:endParaRPr lang="nb-NO" b="0" i="0" dirty="0">
              <a:solidFill>
                <a:srgbClr val="333333"/>
              </a:solidFill>
              <a:effectLst/>
              <a:latin typeface="Roboto" panose="02000000000000000000" pitchFamily="2" charset="0"/>
            </a:endParaRPr>
          </a:p>
        </p:txBody>
      </p:sp>
      <p:pic>
        <p:nvPicPr>
          <p:cNvPr id="5" name="Bilde 4">
            <a:extLst>
              <a:ext uri="{FF2B5EF4-FFF2-40B4-BE49-F238E27FC236}">
                <a16:creationId xmlns:a16="http://schemas.microsoft.com/office/drawing/2014/main" id="{BD9F1834-C81A-81F0-AA73-6001458C5DA6}"/>
              </a:ext>
            </a:extLst>
          </p:cNvPr>
          <p:cNvPicPr>
            <a:picLocks noChangeAspect="1"/>
          </p:cNvPicPr>
          <p:nvPr/>
        </p:nvPicPr>
        <p:blipFill>
          <a:blip r:embed="rId2"/>
          <a:stretch>
            <a:fillRect/>
          </a:stretch>
        </p:blipFill>
        <p:spPr>
          <a:xfrm>
            <a:off x="8055358" y="4121150"/>
            <a:ext cx="4040240" cy="2654598"/>
          </a:xfrm>
          <a:prstGeom prst="rect">
            <a:avLst/>
          </a:prstGeom>
        </p:spPr>
      </p:pic>
      <p:pic>
        <p:nvPicPr>
          <p:cNvPr id="6" name="Bilde 5">
            <a:extLst>
              <a:ext uri="{FF2B5EF4-FFF2-40B4-BE49-F238E27FC236}">
                <a16:creationId xmlns:a16="http://schemas.microsoft.com/office/drawing/2014/main" id="{F91FA3BF-40B2-043B-F73A-6606DAEBFB00}"/>
              </a:ext>
            </a:extLst>
          </p:cNvPr>
          <p:cNvPicPr>
            <a:picLocks noChangeAspect="1"/>
          </p:cNvPicPr>
          <p:nvPr/>
        </p:nvPicPr>
        <p:blipFill>
          <a:blip r:embed="rId3"/>
          <a:stretch>
            <a:fillRect/>
          </a:stretch>
        </p:blipFill>
        <p:spPr>
          <a:xfrm>
            <a:off x="8055358" y="1040213"/>
            <a:ext cx="4031883" cy="3021225"/>
          </a:xfrm>
          <a:prstGeom prst="rect">
            <a:avLst/>
          </a:prstGeom>
        </p:spPr>
      </p:pic>
    </p:spTree>
    <p:extLst>
      <p:ext uri="{BB962C8B-B14F-4D97-AF65-F5344CB8AC3E}">
        <p14:creationId xmlns:p14="http://schemas.microsoft.com/office/powerpoint/2010/main" val="39264378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B38879EA-DB64-8AFF-11E6-6A92B15F29E5}"/>
              </a:ext>
            </a:extLst>
          </p:cNvPr>
          <p:cNvSpPr txBox="1"/>
          <p:nvPr/>
        </p:nvSpPr>
        <p:spPr>
          <a:xfrm>
            <a:off x="337701" y="263180"/>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Innsatsleder</a:t>
            </a:r>
          </a:p>
        </p:txBody>
      </p:sp>
      <p:sp>
        <p:nvSpPr>
          <p:cNvPr id="4" name="TekstSylinder 3">
            <a:extLst>
              <a:ext uri="{FF2B5EF4-FFF2-40B4-BE49-F238E27FC236}">
                <a16:creationId xmlns:a16="http://schemas.microsoft.com/office/drawing/2014/main" id="{22D2C0D2-A003-5F7D-1FEA-978D09032FE3}"/>
              </a:ext>
            </a:extLst>
          </p:cNvPr>
          <p:cNvSpPr txBox="1"/>
          <p:nvPr/>
        </p:nvSpPr>
        <p:spPr>
          <a:xfrm>
            <a:off x="184629" y="1807132"/>
            <a:ext cx="11822742" cy="486287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Ansvarlig for å lede håndteringen av hendelsen</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Tydelig leder - ta ansvar - ta beslutninger </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Den første fasen, både i felt og i en eventuell stab, kan oppfattes kaotisk og uoversiktlig</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Kan begrenses gjennom en hensiktsmessig og forutsigbar organisering</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Inntil innsatsleder beslutter å etablere ulike funksjoner og støttefunksjoner, må vedkommende selv ivareta ledelse, planlegging og miljø, operasjon, logistikk, sikkerhet, informasjon, økonomi og juridiske oppgaver.</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Innsatsleder må forsikre seg om at nødvendig varsling internt og eksternt er ivaretatt. </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Vesentlig å tidlig oppfatte omfanget av ulykken</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Kunne foreta hensiktsmessige vurderinger knyttet til innsatsmuligheter og behov for ressurser.</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Må være proaktiv, det vil si se fremover og handle i forkant.  tenke stort nok tidlig nok</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Kunne etablere en plan for håndtering av det verst tenkelige scenarioet</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Informasjon – uttale seg til media mv.</a:t>
            </a:r>
          </a:p>
        </p:txBody>
      </p:sp>
      <p:pic>
        <p:nvPicPr>
          <p:cNvPr id="6" name="Bilde 5">
            <a:extLst>
              <a:ext uri="{FF2B5EF4-FFF2-40B4-BE49-F238E27FC236}">
                <a16:creationId xmlns:a16="http://schemas.microsoft.com/office/drawing/2014/main" id="{6E2FE505-628D-DF4C-2BA6-AD9A58D28E58}"/>
              </a:ext>
            </a:extLst>
          </p:cNvPr>
          <p:cNvPicPr>
            <a:picLocks noChangeAspect="1"/>
          </p:cNvPicPr>
          <p:nvPr/>
        </p:nvPicPr>
        <p:blipFill rotWithShape="1">
          <a:blip r:embed="rId2"/>
          <a:srcRect l="3127" t="2294"/>
          <a:stretch/>
        </p:blipFill>
        <p:spPr>
          <a:xfrm>
            <a:off x="9304771" y="-2618"/>
            <a:ext cx="2722251" cy="2622052"/>
          </a:xfrm>
          <a:prstGeom prst="rect">
            <a:avLst/>
          </a:prstGeom>
        </p:spPr>
      </p:pic>
      <p:sp>
        <p:nvSpPr>
          <p:cNvPr id="8" name="Rektangel 7">
            <a:extLst>
              <a:ext uri="{FF2B5EF4-FFF2-40B4-BE49-F238E27FC236}">
                <a16:creationId xmlns:a16="http://schemas.microsoft.com/office/drawing/2014/main" id="{F5C12725-C653-BFB8-AE64-EBFE54C0C5FB}"/>
              </a:ext>
            </a:extLst>
          </p:cNvPr>
          <p:cNvSpPr/>
          <p:nvPr/>
        </p:nvSpPr>
        <p:spPr>
          <a:xfrm>
            <a:off x="10195034" y="-2618"/>
            <a:ext cx="896100" cy="707886"/>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452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Bilde 7">
            <a:extLst>
              <a:ext uri="{FF2B5EF4-FFF2-40B4-BE49-F238E27FC236}">
                <a16:creationId xmlns:a16="http://schemas.microsoft.com/office/drawing/2014/main" id="{02251595-AF80-CA25-BE7E-E46211C58271}"/>
              </a:ext>
            </a:extLst>
          </p:cNvPr>
          <p:cNvPicPr>
            <a:picLocks noChangeAspect="1"/>
          </p:cNvPicPr>
          <p:nvPr/>
        </p:nvPicPr>
        <p:blipFill>
          <a:blip r:embed="rId2"/>
          <a:stretch>
            <a:fillRect/>
          </a:stretch>
        </p:blipFill>
        <p:spPr>
          <a:xfrm>
            <a:off x="7469394" y="115612"/>
            <a:ext cx="4596481" cy="4372827"/>
          </a:xfrm>
          <a:prstGeom prst="rect">
            <a:avLst/>
          </a:prstGeom>
        </p:spPr>
      </p:pic>
      <p:sp>
        <p:nvSpPr>
          <p:cNvPr id="2" name="TekstSylinder 1">
            <a:extLst>
              <a:ext uri="{FF2B5EF4-FFF2-40B4-BE49-F238E27FC236}">
                <a16:creationId xmlns:a16="http://schemas.microsoft.com/office/drawing/2014/main" id="{82DCD183-10CA-FAB2-131A-00E970D2FA76}"/>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Plan og miljø</a:t>
            </a:r>
          </a:p>
        </p:txBody>
      </p:sp>
      <p:sp>
        <p:nvSpPr>
          <p:cNvPr id="4" name="Rektangel 3">
            <a:extLst>
              <a:ext uri="{FF2B5EF4-FFF2-40B4-BE49-F238E27FC236}">
                <a16:creationId xmlns:a16="http://schemas.microsoft.com/office/drawing/2014/main" id="{103A5D06-15C5-6E4C-D473-154DB5096DF6}"/>
              </a:ext>
            </a:extLst>
          </p:cNvPr>
          <p:cNvSpPr/>
          <p:nvPr/>
        </p:nvSpPr>
        <p:spPr>
          <a:xfrm>
            <a:off x="8923283" y="2908123"/>
            <a:ext cx="1618593" cy="844069"/>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kstSylinder 5">
            <a:extLst>
              <a:ext uri="{FF2B5EF4-FFF2-40B4-BE49-F238E27FC236}">
                <a16:creationId xmlns:a16="http://schemas.microsoft.com/office/drawing/2014/main" id="{DE735EEF-0517-F7F3-B1BA-7000A562099F}"/>
              </a:ext>
            </a:extLst>
          </p:cNvPr>
          <p:cNvSpPr txBox="1"/>
          <p:nvPr/>
        </p:nvSpPr>
        <p:spPr>
          <a:xfrm>
            <a:off x="441434" y="1138187"/>
            <a:ext cx="8387256" cy="5324535"/>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0070C0"/>
                </a:solidFill>
                <a:effectLst/>
                <a:uLnTx/>
                <a:uFillTx/>
                <a:latin typeface="Calibri" panose="020F0502020204030204"/>
                <a:ea typeface="+mn-ea"/>
                <a:cs typeface="+mn-cs"/>
              </a:rPr>
              <a:t>Planlegging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Etterretning, informasjon, beslutningsgrunnlag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Utvikle innsatsplaner</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Fortløpende vurdering av sannsynligste utvikling av situasjonen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Farligste utvikling av hendelsen «</a:t>
            </a:r>
            <a:r>
              <a:rPr kumimoji="0" lang="nb-NO" sz="2000" b="0" i="0" u="none" strike="noStrike" kern="1200" cap="none" spc="0" normalizeH="0" baseline="0" noProof="0" dirty="0" err="1">
                <a:ln>
                  <a:noFill/>
                </a:ln>
                <a:solidFill>
                  <a:prstClr val="black"/>
                </a:solidFill>
                <a:effectLst/>
                <a:uLnTx/>
                <a:uFillTx/>
                <a:latin typeface="Calibri" panose="020F0502020204030204"/>
                <a:ea typeface="+mn-ea"/>
                <a:cs typeface="+mn-cs"/>
              </a:rPr>
              <a:t>worst</a:t>
            </a: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 case»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Mål med innsatsen MMI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0070C0"/>
                </a:solidFill>
                <a:effectLst/>
                <a:uLnTx/>
                <a:uFillTx/>
                <a:latin typeface="Calibri" panose="020F0502020204030204"/>
                <a:ea typeface="+mn-ea"/>
                <a:cs typeface="+mn-cs"/>
              </a:rPr>
              <a:t>Situasjonsoversikt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Oppdatert situasjonsbilde, situasjonsbevissthet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Situasjonskart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Vurdere om igangsatte tiltak har ønsket effekt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0070C0"/>
                </a:solidFill>
                <a:effectLst/>
                <a:uLnTx/>
                <a:uFillTx/>
                <a:latin typeface="Calibri" panose="020F0502020204030204"/>
                <a:ea typeface="+mn-ea"/>
                <a:cs typeface="+mn-cs"/>
              </a:rPr>
              <a:t>Dokumentasjon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Loggføring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Dokumentere alle tiltak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0070C0"/>
                </a:solidFill>
                <a:effectLst/>
                <a:uLnTx/>
                <a:uFillTx/>
                <a:latin typeface="Calibri" panose="020F0502020204030204"/>
                <a:ea typeface="+mn-ea"/>
                <a:cs typeface="+mn-cs"/>
              </a:rPr>
              <a:t>Miljøvurderinger</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Kan legge premissene for innsatsen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Oversikt over sårbare områder, arter mv.</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Prioritere innsatsen</a:t>
            </a:r>
          </a:p>
        </p:txBody>
      </p:sp>
    </p:spTree>
    <p:extLst>
      <p:ext uri="{BB962C8B-B14F-4D97-AF65-F5344CB8AC3E}">
        <p14:creationId xmlns:p14="http://schemas.microsoft.com/office/powerpoint/2010/main" val="381039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DC44C2F3-E5AF-510A-EC57-3D369FA74894}"/>
              </a:ext>
            </a:extLst>
          </p:cNvPr>
          <p:cNvPicPr>
            <a:picLocks noChangeAspect="1"/>
          </p:cNvPicPr>
          <p:nvPr/>
        </p:nvPicPr>
        <p:blipFill>
          <a:blip r:embed="rId2"/>
          <a:stretch>
            <a:fillRect/>
          </a:stretch>
        </p:blipFill>
        <p:spPr>
          <a:xfrm>
            <a:off x="2610033" y="2244199"/>
            <a:ext cx="5748311" cy="3926988"/>
          </a:xfrm>
          <a:prstGeom prst="rect">
            <a:avLst/>
          </a:prstGeom>
        </p:spPr>
      </p:pic>
      <p:sp>
        <p:nvSpPr>
          <p:cNvPr id="4" name="TekstSylinder 3">
            <a:extLst>
              <a:ext uri="{FF2B5EF4-FFF2-40B4-BE49-F238E27FC236}">
                <a16:creationId xmlns:a16="http://schemas.microsoft.com/office/drawing/2014/main" id="{F527A168-2B7B-0737-785B-DB82BE00671D}"/>
              </a:ext>
            </a:extLst>
          </p:cNvPr>
          <p:cNvSpPr txBox="1"/>
          <p:nvPr/>
        </p:nvSpPr>
        <p:spPr>
          <a:xfrm>
            <a:off x="943262" y="419384"/>
            <a:ext cx="9081856" cy="1557542"/>
          </a:xfrm>
          <a:prstGeom prst="rect">
            <a:avLst/>
          </a:prstGeom>
          <a:noFill/>
        </p:spPr>
        <p:txBody>
          <a:bodyPr wrap="square">
            <a:spAutoFit/>
          </a:bodyPr>
          <a:lstStyle/>
          <a:p>
            <a:pPr algn="ctr">
              <a:lnSpc>
                <a:spcPct val="107000"/>
              </a:lnSpc>
              <a:spcAft>
                <a:spcPts val="800"/>
              </a:spcAft>
            </a:pPr>
            <a:r>
              <a:rPr lang="nb-NO" sz="2800" b="1" i="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«Seier venter den som har alt i orden – hell kaller man det.»</a:t>
            </a:r>
            <a:endParaRPr lang="nb-NO" sz="2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nb-NO" sz="2800" b="1" i="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«Nederlag er en absolutt følge for den som har forsømt å ta de nødvendige forholdsregler i tide – uhell kalles det.»</a:t>
            </a:r>
            <a:endParaRPr lang="nb-NO" sz="2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kstSylinder 5">
            <a:extLst>
              <a:ext uri="{FF2B5EF4-FFF2-40B4-BE49-F238E27FC236}">
                <a16:creationId xmlns:a16="http://schemas.microsoft.com/office/drawing/2014/main" id="{BE91A20D-5D03-4546-1DA8-C8AC7832F5C7}"/>
              </a:ext>
            </a:extLst>
          </p:cNvPr>
          <p:cNvSpPr txBox="1"/>
          <p:nvPr/>
        </p:nvSpPr>
        <p:spPr>
          <a:xfrm>
            <a:off x="2120662" y="6253950"/>
            <a:ext cx="6727055" cy="307777"/>
          </a:xfrm>
          <a:prstGeom prst="rect">
            <a:avLst/>
          </a:prstGeom>
          <a:noFill/>
        </p:spPr>
        <p:txBody>
          <a:bodyPr wrap="square">
            <a:spAutoFit/>
          </a:bodyPr>
          <a:lstStyle/>
          <a:p>
            <a:pPr algn="ctr"/>
            <a:r>
              <a:rPr lang="nb-NO" sz="1400" dirty="0"/>
              <a:t>Roald Amundsen: fra den norske sydpolsferden med Fram 1910-1912</a:t>
            </a:r>
          </a:p>
        </p:txBody>
      </p:sp>
    </p:spTree>
    <p:extLst>
      <p:ext uri="{BB962C8B-B14F-4D97-AF65-F5344CB8AC3E}">
        <p14:creationId xmlns:p14="http://schemas.microsoft.com/office/powerpoint/2010/main" val="3755145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6756B28E-B26C-D519-4159-BEE2F9BB0B04}"/>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Operasjon</a:t>
            </a:r>
          </a:p>
        </p:txBody>
      </p:sp>
      <p:pic>
        <p:nvPicPr>
          <p:cNvPr id="4" name="Bilde 3">
            <a:extLst>
              <a:ext uri="{FF2B5EF4-FFF2-40B4-BE49-F238E27FC236}">
                <a16:creationId xmlns:a16="http://schemas.microsoft.com/office/drawing/2014/main" id="{B68EA423-097F-7B06-1A45-89542DF86968}"/>
              </a:ext>
            </a:extLst>
          </p:cNvPr>
          <p:cNvPicPr>
            <a:picLocks noChangeAspect="1"/>
          </p:cNvPicPr>
          <p:nvPr/>
        </p:nvPicPr>
        <p:blipFill>
          <a:blip r:embed="rId2"/>
          <a:stretch>
            <a:fillRect/>
          </a:stretch>
        </p:blipFill>
        <p:spPr>
          <a:xfrm>
            <a:off x="7186114" y="0"/>
            <a:ext cx="4854330" cy="4943178"/>
          </a:xfrm>
          <a:prstGeom prst="rect">
            <a:avLst/>
          </a:prstGeom>
        </p:spPr>
      </p:pic>
      <p:sp>
        <p:nvSpPr>
          <p:cNvPr id="6" name="TekstSylinder 5">
            <a:extLst>
              <a:ext uri="{FF2B5EF4-FFF2-40B4-BE49-F238E27FC236}">
                <a16:creationId xmlns:a16="http://schemas.microsoft.com/office/drawing/2014/main" id="{B52F68F3-5C93-2DD2-74AA-2D09EDF75E8C}"/>
              </a:ext>
            </a:extLst>
          </p:cNvPr>
          <p:cNvSpPr txBox="1"/>
          <p:nvPr/>
        </p:nvSpPr>
        <p:spPr>
          <a:xfrm>
            <a:off x="337701" y="1081385"/>
            <a:ext cx="6096000" cy="415498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Organisering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Intern: bemanning av operasjon for å løse oppgavene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Ekstern: eventuell sektorisering av innsatsen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400" b="1" i="0" u="none" strike="noStrike" kern="1200" cap="none" spc="0" normalizeH="0" baseline="0" noProof="0" dirty="0">
                <a:ln>
                  <a:noFill/>
                </a:ln>
                <a:solidFill>
                  <a:srgbClr val="0070C0"/>
                </a:solidFill>
                <a:effectLst/>
                <a:uLnTx/>
                <a:uFillTx/>
                <a:latin typeface="Calibri" panose="020F0502020204030204"/>
                <a:ea typeface="+mn-ea"/>
                <a:cs typeface="+mn-cs"/>
              </a:rPr>
              <a:t>Ordreformidling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Omsette innsatsplan til innsatsordre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Formidle og følge opp gitte ordrer</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Statusrapportering, toveis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Følge opp innsatsen og –ressursene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2400" b="0" i="0" u="none" strike="noStrike" kern="1200" cap="none" spc="0" normalizeH="0" baseline="0" noProof="0" dirty="0">
                <a:ln>
                  <a:noFill/>
                </a:ln>
                <a:solidFill>
                  <a:prstClr val="black"/>
                </a:solidFill>
                <a:effectLst/>
                <a:uLnTx/>
                <a:uFillTx/>
                <a:latin typeface="Calibri" panose="020F0502020204030204"/>
                <a:ea typeface="+mn-ea"/>
                <a:cs typeface="+mn-cs"/>
              </a:rPr>
              <a:t>Rapportering </a:t>
            </a:r>
          </a:p>
        </p:txBody>
      </p:sp>
      <p:sp>
        <p:nvSpPr>
          <p:cNvPr id="7" name="Rektangel 6">
            <a:extLst>
              <a:ext uri="{FF2B5EF4-FFF2-40B4-BE49-F238E27FC236}">
                <a16:creationId xmlns:a16="http://schemas.microsoft.com/office/drawing/2014/main" id="{9F256E24-FA23-2E37-5C4F-F65450199FE2}"/>
              </a:ext>
            </a:extLst>
          </p:cNvPr>
          <p:cNvSpPr/>
          <p:nvPr/>
        </p:nvSpPr>
        <p:spPr>
          <a:xfrm>
            <a:off x="8271641" y="2763425"/>
            <a:ext cx="1166649" cy="790903"/>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7486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Bilde 2">
            <a:extLst>
              <a:ext uri="{FF2B5EF4-FFF2-40B4-BE49-F238E27FC236}">
                <a16:creationId xmlns:a16="http://schemas.microsoft.com/office/drawing/2014/main" id="{6A61C9B0-BEBC-DAD6-D111-969D97900D7F}"/>
              </a:ext>
            </a:extLst>
          </p:cNvPr>
          <p:cNvPicPr>
            <a:picLocks noChangeAspect="1"/>
          </p:cNvPicPr>
          <p:nvPr/>
        </p:nvPicPr>
        <p:blipFill>
          <a:blip r:embed="rId2"/>
          <a:stretch>
            <a:fillRect/>
          </a:stretch>
        </p:blipFill>
        <p:spPr>
          <a:xfrm>
            <a:off x="4352178" y="3600676"/>
            <a:ext cx="7743269" cy="3136919"/>
          </a:xfrm>
          <a:prstGeom prst="rect">
            <a:avLst/>
          </a:prstGeom>
        </p:spPr>
      </p:pic>
      <p:sp>
        <p:nvSpPr>
          <p:cNvPr id="5" name="TekstSylinder 4">
            <a:extLst>
              <a:ext uri="{FF2B5EF4-FFF2-40B4-BE49-F238E27FC236}">
                <a16:creationId xmlns:a16="http://schemas.microsoft.com/office/drawing/2014/main" id="{C08A3E7D-74CD-1D0F-4149-9104B50A1A36}"/>
              </a:ext>
            </a:extLst>
          </p:cNvPr>
          <p:cNvSpPr txBox="1"/>
          <p:nvPr/>
        </p:nvSpPr>
        <p:spPr>
          <a:xfrm>
            <a:off x="337701" y="980501"/>
            <a:ext cx="6096000" cy="590931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Materiell</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System for fremskaffelse, drift, vedlikehold, etterforsyning og for en optimal ressursutnyttelse ut fra behovet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Materiellregnskap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Personell</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Rutiner for innkalling, mottak, registrering, føring av timelister, hvem er hvor og underlagt hvem til enhver tid (oppdaterte styrkelister), rullering og utsjekk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Transport</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Kjøretøy, sjåfører eller transportører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Forlegning/ forpleining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Vask, hygiene og sanitær</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Mat og drikke, et sted å sove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Samband</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Etablere samband, kallesignaler</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Sambandsmidler, IKT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1" i="0" u="none" strike="noStrike" kern="1200" cap="none" spc="0" normalizeH="0" baseline="0" noProof="0" dirty="0">
                <a:ln>
                  <a:noFill/>
                </a:ln>
                <a:solidFill>
                  <a:srgbClr val="0070C0"/>
                </a:solidFill>
                <a:effectLst/>
                <a:uLnTx/>
                <a:uFillTx/>
                <a:latin typeface="Calibri" panose="020F0502020204030204"/>
                <a:ea typeface="+mn-ea"/>
                <a:cs typeface="+mn-cs"/>
              </a:rPr>
              <a:t>Avfallshåndtering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Håndtere avfall</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Miljøhensyn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kstSylinder 5">
            <a:extLst>
              <a:ext uri="{FF2B5EF4-FFF2-40B4-BE49-F238E27FC236}">
                <a16:creationId xmlns:a16="http://schemas.microsoft.com/office/drawing/2014/main" id="{1B09818C-B367-DD1C-DBB7-ED315A61D2E9}"/>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Logistikk</a:t>
            </a:r>
          </a:p>
        </p:txBody>
      </p:sp>
      <p:sp>
        <p:nvSpPr>
          <p:cNvPr id="7" name="Rektangel 6">
            <a:extLst>
              <a:ext uri="{FF2B5EF4-FFF2-40B4-BE49-F238E27FC236}">
                <a16:creationId xmlns:a16="http://schemas.microsoft.com/office/drawing/2014/main" id="{4BB71CAE-1B34-573C-51AB-98F5FA395245}"/>
              </a:ext>
            </a:extLst>
          </p:cNvPr>
          <p:cNvSpPr/>
          <p:nvPr/>
        </p:nvSpPr>
        <p:spPr>
          <a:xfrm>
            <a:off x="7888183" y="5614219"/>
            <a:ext cx="1835920" cy="712806"/>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8988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8AA5F426-1D89-6365-8689-1E1DBC340859}"/>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Støttefunksjon </a:t>
            </a:r>
          </a:p>
        </p:txBody>
      </p:sp>
      <p:sp>
        <p:nvSpPr>
          <p:cNvPr id="4" name="TekstSylinder 3">
            <a:extLst>
              <a:ext uri="{FF2B5EF4-FFF2-40B4-BE49-F238E27FC236}">
                <a16:creationId xmlns:a16="http://schemas.microsoft.com/office/drawing/2014/main" id="{1A7598BE-8EA5-F54D-4FFD-B9D71564771E}"/>
              </a:ext>
            </a:extLst>
          </p:cNvPr>
          <p:cNvSpPr txBox="1"/>
          <p:nvPr/>
        </p:nvSpPr>
        <p:spPr>
          <a:xfrm>
            <a:off x="337701" y="980501"/>
            <a:ext cx="6096000" cy="19389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Økonomi og administrasjon</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Ajourføre oversikter over økonomiske og administrative forhold knyttet til den pågående innsatsen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Føre regnskap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Innkjøp, leie, rammeavtaler, kontrakter</a:t>
            </a:r>
          </a:p>
        </p:txBody>
      </p:sp>
      <p:pic>
        <p:nvPicPr>
          <p:cNvPr id="5" name="Bilde 4">
            <a:extLst>
              <a:ext uri="{FF2B5EF4-FFF2-40B4-BE49-F238E27FC236}">
                <a16:creationId xmlns:a16="http://schemas.microsoft.com/office/drawing/2014/main" id="{B454AEEA-FD18-055D-726A-32FD9CA283AB}"/>
              </a:ext>
            </a:extLst>
          </p:cNvPr>
          <p:cNvPicPr>
            <a:picLocks noChangeAspect="1"/>
          </p:cNvPicPr>
          <p:nvPr/>
        </p:nvPicPr>
        <p:blipFill>
          <a:blip r:embed="rId2"/>
          <a:stretch>
            <a:fillRect/>
          </a:stretch>
        </p:blipFill>
        <p:spPr>
          <a:xfrm>
            <a:off x="7101652" y="117105"/>
            <a:ext cx="5021522" cy="4830546"/>
          </a:xfrm>
          <a:prstGeom prst="rect">
            <a:avLst/>
          </a:prstGeom>
        </p:spPr>
      </p:pic>
      <p:sp>
        <p:nvSpPr>
          <p:cNvPr id="6" name="Rektangel 5">
            <a:extLst>
              <a:ext uri="{FF2B5EF4-FFF2-40B4-BE49-F238E27FC236}">
                <a16:creationId xmlns:a16="http://schemas.microsoft.com/office/drawing/2014/main" id="{B0790026-27F0-E2C0-2DCA-A9F915F47F8B}"/>
              </a:ext>
            </a:extLst>
          </p:cNvPr>
          <p:cNvSpPr/>
          <p:nvPr/>
        </p:nvSpPr>
        <p:spPr>
          <a:xfrm>
            <a:off x="7010400" y="1712710"/>
            <a:ext cx="2479340" cy="2023548"/>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kstSylinder 7">
            <a:extLst>
              <a:ext uri="{FF2B5EF4-FFF2-40B4-BE49-F238E27FC236}">
                <a16:creationId xmlns:a16="http://schemas.microsoft.com/office/drawing/2014/main" id="{242BC51C-5FC2-B77A-9280-E6CC9E415825}"/>
              </a:ext>
            </a:extLst>
          </p:cNvPr>
          <p:cNvSpPr txBox="1"/>
          <p:nvPr/>
        </p:nvSpPr>
        <p:spPr>
          <a:xfrm>
            <a:off x="337701" y="3022525"/>
            <a:ext cx="6096000" cy="22467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Juridisk funksjon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Myndighetsutøvelse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vurdering av hjemmelsgrunnlag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Vurdering av vedtak og andre formelle dokumenter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Vurdering av ansvars- og forsikringsforhold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Juridiske forhold og eksterne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Vurdering av anskaffelsesregelverk og kontrakter</a:t>
            </a:r>
          </a:p>
        </p:txBody>
      </p:sp>
    </p:spTree>
    <p:extLst>
      <p:ext uri="{BB962C8B-B14F-4D97-AF65-F5344CB8AC3E}">
        <p14:creationId xmlns:p14="http://schemas.microsoft.com/office/powerpoint/2010/main" val="3954463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8AA5F426-1D89-6365-8689-1E1DBC340859}"/>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Støttefunksjon </a:t>
            </a:r>
          </a:p>
        </p:txBody>
      </p:sp>
      <p:sp>
        <p:nvSpPr>
          <p:cNvPr id="4" name="TekstSylinder 3">
            <a:extLst>
              <a:ext uri="{FF2B5EF4-FFF2-40B4-BE49-F238E27FC236}">
                <a16:creationId xmlns:a16="http://schemas.microsoft.com/office/drawing/2014/main" id="{1A7598BE-8EA5-F54D-4FFD-B9D71564771E}"/>
              </a:ext>
            </a:extLst>
          </p:cNvPr>
          <p:cNvSpPr txBox="1"/>
          <p:nvPr/>
        </p:nvSpPr>
        <p:spPr>
          <a:xfrm>
            <a:off x="337701" y="980501"/>
            <a:ext cx="6096000" cy="286232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Informasjon</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Identifisere de som har behov for informasjon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Interessentanalyse; hvem, hvorfor, hvordan, når osv.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Budskapet som ønskes formidlet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Tidlig ta kontroll på informasjonen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Bistå i informasjons- og mediehåndtering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Informasjonsflyt både internt og eksternt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Tilrettelegge for media, pressekonferanser, intervjuer, bildemateriell</a:t>
            </a:r>
          </a:p>
        </p:txBody>
      </p:sp>
      <p:pic>
        <p:nvPicPr>
          <p:cNvPr id="5" name="Bilde 4">
            <a:extLst>
              <a:ext uri="{FF2B5EF4-FFF2-40B4-BE49-F238E27FC236}">
                <a16:creationId xmlns:a16="http://schemas.microsoft.com/office/drawing/2014/main" id="{B454AEEA-FD18-055D-726A-32FD9CA283AB}"/>
              </a:ext>
            </a:extLst>
          </p:cNvPr>
          <p:cNvPicPr>
            <a:picLocks noChangeAspect="1"/>
          </p:cNvPicPr>
          <p:nvPr/>
        </p:nvPicPr>
        <p:blipFill>
          <a:blip r:embed="rId2"/>
          <a:stretch>
            <a:fillRect/>
          </a:stretch>
        </p:blipFill>
        <p:spPr>
          <a:xfrm>
            <a:off x="7101652" y="117105"/>
            <a:ext cx="5021522" cy="4830546"/>
          </a:xfrm>
          <a:prstGeom prst="rect">
            <a:avLst/>
          </a:prstGeom>
        </p:spPr>
      </p:pic>
      <p:sp>
        <p:nvSpPr>
          <p:cNvPr id="6" name="Rektangel 5">
            <a:extLst>
              <a:ext uri="{FF2B5EF4-FFF2-40B4-BE49-F238E27FC236}">
                <a16:creationId xmlns:a16="http://schemas.microsoft.com/office/drawing/2014/main" id="{B0790026-27F0-E2C0-2DCA-A9F915F47F8B}"/>
              </a:ext>
            </a:extLst>
          </p:cNvPr>
          <p:cNvSpPr/>
          <p:nvPr/>
        </p:nvSpPr>
        <p:spPr>
          <a:xfrm>
            <a:off x="7010400" y="1712710"/>
            <a:ext cx="2479340" cy="2023548"/>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kstSylinder 7">
            <a:extLst>
              <a:ext uri="{FF2B5EF4-FFF2-40B4-BE49-F238E27FC236}">
                <a16:creationId xmlns:a16="http://schemas.microsoft.com/office/drawing/2014/main" id="{242BC51C-5FC2-B77A-9280-E6CC9E415825}"/>
              </a:ext>
            </a:extLst>
          </p:cNvPr>
          <p:cNvSpPr txBox="1"/>
          <p:nvPr/>
        </p:nvSpPr>
        <p:spPr>
          <a:xfrm>
            <a:off x="337701" y="4058265"/>
            <a:ext cx="6096000"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IKT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Teknisk bistand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Tilgang til IKT-verktøy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Tilganger mv.</a:t>
            </a:r>
          </a:p>
        </p:txBody>
      </p:sp>
    </p:spTree>
    <p:extLst>
      <p:ext uri="{BB962C8B-B14F-4D97-AF65-F5344CB8AC3E}">
        <p14:creationId xmlns:p14="http://schemas.microsoft.com/office/powerpoint/2010/main" val="317533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8AA5F426-1D89-6365-8689-1E1DBC340859}"/>
              </a:ext>
            </a:extLst>
          </p:cNvPr>
          <p:cNvSpPr txBox="1"/>
          <p:nvPr/>
        </p:nvSpPr>
        <p:spPr>
          <a:xfrm>
            <a:off x="337701" y="27261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Støttefunksjon </a:t>
            </a:r>
          </a:p>
        </p:txBody>
      </p:sp>
      <p:sp>
        <p:nvSpPr>
          <p:cNvPr id="4" name="TekstSylinder 3">
            <a:extLst>
              <a:ext uri="{FF2B5EF4-FFF2-40B4-BE49-F238E27FC236}">
                <a16:creationId xmlns:a16="http://schemas.microsoft.com/office/drawing/2014/main" id="{1A7598BE-8EA5-F54D-4FFD-B9D71564771E}"/>
              </a:ext>
            </a:extLst>
          </p:cNvPr>
          <p:cNvSpPr txBox="1"/>
          <p:nvPr/>
        </p:nvSpPr>
        <p:spPr>
          <a:xfrm>
            <a:off x="337701" y="980501"/>
            <a:ext cx="6096000" cy="255454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Sikkerhetskoordinator / HMS-koordinator</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Følge opp at systematisk HMS-arbeid ivaretas til enhver tid.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Holde seg oppdatert på situasjonen aktiviteten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Gi HMS-innspill på innsatsplaner og ordrer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Prosedyrer og instrukser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Ivareta avvikshåndtering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Følge opp at HMS ivaretas i linja</a:t>
            </a:r>
          </a:p>
        </p:txBody>
      </p:sp>
      <p:pic>
        <p:nvPicPr>
          <p:cNvPr id="5" name="Bilde 4">
            <a:extLst>
              <a:ext uri="{FF2B5EF4-FFF2-40B4-BE49-F238E27FC236}">
                <a16:creationId xmlns:a16="http://schemas.microsoft.com/office/drawing/2014/main" id="{B454AEEA-FD18-055D-726A-32FD9CA283AB}"/>
              </a:ext>
            </a:extLst>
          </p:cNvPr>
          <p:cNvPicPr>
            <a:picLocks noChangeAspect="1"/>
          </p:cNvPicPr>
          <p:nvPr/>
        </p:nvPicPr>
        <p:blipFill>
          <a:blip r:embed="rId2"/>
          <a:stretch>
            <a:fillRect/>
          </a:stretch>
        </p:blipFill>
        <p:spPr>
          <a:xfrm>
            <a:off x="6983665" y="117105"/>
            <a:ext cx="5021522" cy="4830546"/>
          </a:xfrm>
          <a:prstGeom prst="rect">
            <a:avLst/>
          </a:prstGeom>
        </p:spPr>
      </p:pic>
      <p:sp>
        <p:nvSpPr>
          <p:cNvPr id="6" name="Rektangel 5">
            <a:extLst>
              <a:ext uri="{FF2B5EF4-FFF2-40B4-BE49-F238E27FC236}">
                <a16:creationId xmlns:a16="http://schemas.microsoft.com/office/drawing/2014/main" id="{B0790026-27F0-E2C0-2DCA-A9F915F47F8B}"/>
              </a:ext>
            </a:extLst>
          </p:cNvPr>
          <p:cNvSpPr/>
          <p:nvPr/>
        </p:nvSpPr>
        <p:spPr>
          <a:xfrm>
            <a:off x="9643834" y="2900515"/>
            <a:ext cx="2440011" cy="835743"/>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kstSylinder 7">
            <a:extLst>
              <a:ext uri="{FF2B5EF4-FFF2-40B4-BE49-F238E27FC236}">
                <a16:creationId xmlns:a16="http://schemas.microsoft.com/office/drawing/2014/main" id="{242BC51C-5FC2-B77A-9280-E6CC9E415825}"/>
              </a:ext>
            </a:extLst>
          </p:cNvPr>
          <p:cNvSpPr txBox="1"/>
          <p:nvPr/>
        </p:nvSpPr>
        <p:spPr>
          <a:xfrm>
            <a:off x="337701" y="3624212"/>
            <a:ext cx="6096000" cy="31700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C00000"/>
                </a:solidFill>
                <a:effectLst/>
                <a:uLnTx/>
                <a:uFillTx/>
                <a:latin typeface="Calibri" panose="020F0502020204030204"/>
                <a:ea typeface="+mn-ea"/>
                <a:cs typeface="+mn-cs"/>
              </a:rPr>
              <a:t>Liaison / rådgivere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En kanal hvor det kan sendes/mottas representanter for rapportering til og fra eksterne organisasjoner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Synliggjør organisasjonens ressurser, muligheter og eventuelle juridiske problemstillinger som må avklares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Det kan også være hensiktsmessig å innhente eksterne rådgivere, relevante fagpersoner som kan bidra under håndtering av hendelser. Disse kan i prinsippet plasseres i de ulike funksjonene, avhengig av behov.</a:t>
            </a:r>
          </a:p>
        </p:txBody>
      </p:sp>
      <p:sp>
        <p:nvSpPr>
          <p:cNvPr id="3" name="Rektangel 2">
            <a:extLst>
              <a:ext uri="{FF2B5EF4-FFF2-40B4-BE49-F238E27FC236}">
                <a16:creationId xmlns:a16="http://schemas.microsoft.com/office/drawing/2014/main" id="{42D40E14-5E7C-191C-AA24-0D9E40C2167F}"/>
              </a:ext>
            </a:extLst>
          </p:cNvPr>
          <p:cNvSpPr/>
          <p:nvPr/>
        </p:nvSpPr>
        <p:spPr>
          <a:xfrm>
            <a:off x="9604505" y="1689122"/>
            <a:ext cx="1486629" cy="707887"/>
          </a:xfrm>
          <a:prstGeom prst="rect">
            <a:avLst/>
          </a:prstGeom>
          <a:noFill/>
          <a:ln w="539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398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Bilde 1">
            <a:extLst>
              <a:ext uri="{FF2B5EF4-FFF2-40B4-BE49-F238E27FC236}">
                <a16:creationId xmlns:a16="http://schemas.microsoft.com/office/drawing/2014/main" id="{5EDF2EAB-8E58-4FA1-947E-4C4E4572AAFB}"/>
              </a:ext>
            </a:extLst>
          </p:cNvPr>
          <p:cNvPicPr>
            <a:picLocks noChangeAspect="1"/>
          </p:cNvPicPr>
          <p:nvPr/>
        </p:nvPicPr>
        <p:blipFill rotWithShape="1">
          <a:blip r:embed="rId2"/>
          <a:srcRect l="174" r="28583" b="9092"/>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kstSylinder 5">
            <a:extLst>
              <a:ext uri="{FF2B5EF4-FFF2-40B4-BE49-F238E27FC236}">
                <a16:creationId xmlns:a16="http://schemas.microsoft.com/office/drawing/2014/main" id="{680D8C61-50D7-4D91-8441-DB01FDCB3DD9}"/>
              </a:ext>
            </a:extLst>
          </p:cNvPr>
          <p:cNvSpPr txBox="1"/>
          <p:nvPr/>
        </p:nvSpPr>
        <p:spPr>
          <a:xfrm>
            <a:off x="477981" y="1122363"/>
            <a:ext cx="4023360" cy="3204134"/>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Hvordan</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kommer</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vi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vanligvis</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fram</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til</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de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gode</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beslutningene</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i</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 </a:t>
            </a:r>
            <a:r>
              <a:rPr kumimoji="0" lang="en-US" sz="4100" b="1" i="0" u="none" strike="noStrike" kern="1200" cap="none" spc="0" normalizeH="0" baseline="0" noProof="0" dirty="0" err="1">
                <a:ln>
                  <a:noFill/>
                </a:ln>
                <a:solidFill>
                  <a:prstClr val="white"/>
                </a:solidFill>
                <a:effectLst/>
                <a:uLnTx/>
                <a:uFillTx/>
                <a:latin typeface="Calibri Light" panose="020F0302020204030204"/>
                <a:ea typeface="+mn-ea"/>
                <a:cs typeface="+mn-cs"/>
              </a:rPr>
              <a:t>innsatser</a:t>
            </a:r>
            <a:r>
              <a:rPr kumimoji="0" lang="en-US" sz="4100" b="1" i="0" u="none" strike="noStrike" kern="1200" cap="none" spc="0" normalizeH="0" baseline="0" noProof="0" dirty="0">
                <a:ln>
                  <a:noFill/>
                </a:ln>
                <a:solidFill>
                  <a:prstClr val="white"/>
                </a:solidFill>
                <a:effectLst/>
                <a:uLnTx/>
                <a:uFillTx/>
                <a:latin typeface="Calibri Light" panose="020F0302020204030204"/>
                <a:ea typeface="+mn-ea"/>
                <a:cs typeface="+mn-cs"/>
              </a:rPr>
              <a:t>?</a:t>
            </a:r>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0578833"/>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Sylinder 4">
            <a:extLst>
              <a:ext uri="{FF2B5EF4-FFF2-40B4-BE49-F238E27FC236}">
                <a16:creationId xmlns:a16="http://schemas.microsoft.com/office/drawing/2014/main" id="{AF9C8BB2-381D-4917-90B9-112008474736}"/>
              </a:ext>
            </a:extLst>
          </p:cNvPr>
          <p:cNvSpPr txBox="1"/>
          <p:nvPr/>
        </p:nvSpPr>
        <p:spPr>
          <a:xfrm>
            <a:off x="303924" y="91308"/>
            <a:ext cx="470622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4400" b="1" dirty="0">
                <a:solidFill>
                  <a:srgbClr val="C00000"/>
                </a:solidFill>
                <a:latin typeface="Calibri" panose="020F0502020204030204"/>
              </a:rPr>
              <a:t>Sju</a:t>
            </a:r>
            <a:r>
              <a:rPr kumimoji="0" lang="nb-NO" sz="4400" b="1" i="0" u="none" strike="noStrike" kern="1200" cap="none" spc="0" normalizeH="0" baseline="0" noProof="0" dirty="0">
                <a:ln>
                  <a:noFill/>
                </a:ln>
                <a:solidFill>
                  <a:srgbClr val="C00000"/>
                </a:solidFill>
                <a:effectLst/>
                <a:uLnTx/>
                <a:uFillTx/>
                <a:latin typeface="Calibri" panose="020F0502020204030204"/>
                <a:ea typeface="+mn-ea"/>
                <a:cs typeface="+mn-cs"/>
              </a:rPr>
              <a:t>-</a:t>
            </a:r>
            <a:r>
              <a:rPr kumimoji="0" lang="nb-NO" sz="4400" b="1" i="0" u="none" strike="noStrike" kern="1200" cap="none" spc="0" normalizeH="0" baseline="0" noProof="0" dirty="0" err="1">
                <a:ln>
                  <a:noFill/>
                </a:ln>
                <a:solidFill>
                  <a:srgbClr val="C00000"/>
                </a:solidFill>
                <a:effectLst/>
                <a:uLnTx/>
                <a:uFillTx/>
                <a:latin typeface="Calibri" panose="020F0502020204030204"/>
                <a:ea typeface="+mn-ea"/>
                <a:cs typeface="+mn-cs"/>
              </a:rPr>
              <a:t>trinnsmodellen</a:t>
            </a:r>
            <a:endParaRPr kumimoji="0" lang="nb-NO" sz="4400" b="1"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pic>
        <p:nvPicPr>
          <p:cNvPr id="2" name="Bilde 1">
            <a:extLst>
              <a:ext uri="{FF2B5EF4-FFF2-40B4-BE49-F238E27FC236}">
                <a16:creationId xmlns:a16="http://schemas.microsoft.com/office/drawing/2014/main" id="{470A48FB-7395-83E4-C174-E6C29B019CD6}"/>
              </a:ext>
            </a:extLst>
          </p:cNvPr>
          <p:cNvPicPr>
            <a:picLocks noChangeAspect="1"/>
          </p:cNvPicPr>
          <p:nvPr/>
        </p:nvPicPr>
        <p:blipFill>
          <a:blip r:embed="rId2"/>
          <a:stretch>
            <a:fillRect/>
          </a:stretch>
        </p:blipFill>
        <p:spPr>
          <a:xfrm>
            <a:off x="6199632" y="0"/>
            <a:ext cx="5992368" cy="6858000"/>
          </a:xfrm>
          <a:prstGeom prst="rect">
            <a:avLst/>
          </a:prstGeom>
        </p:spPr>
      </p:pic>
    </p:spTree>
    <p:extLst>
      <p:ext uri="{BB962C8B-B14F-4D97-AF65-F5344CB8AC3E}">
        <p14:creationId xmlns:p14="http://schemas.microsoft.com/office/powerpoint/2010/main" val="28152731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9FC6AC-4A12-4825-8ABE-0732B8EF4D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e 4" descr="Et bilde som inneholder tekst&#10;&#10;Automatisk generert beskrivelse">
            <a:extLst>
              <a:ext uri="{FF2B5EF4-FFF2-40B4-BE49-F238E27FC236}">
                <a16:creationId xmlns:a16="http://schemas.microsoft.com/office/drawing/2014/main" id="{ECC468BF-BD7C-4A96-AB23-B62B4AD5E443}"/>
              </a:ext>
            </a:extLst>
          </p:cNvPr>
          <p:cNvPicPr>
            <a:picLocks noChangeAspect="1"/>
          </p:cNvPicPr>
          <p:nvPr/>
        </p:nvPicPr>
        <p:blipFill rotWithShape="1">
          <a:blip r:embed="rId2"/>
          <a:srcRect r="1" b="8237"/>
          <a:stretch/>
        </p:blipFill>
        <p:spPr>
          <a:xfrm>
            <a:off x="1" y="10"/>
            <a:ext cx="11862683" cy="6857990"/>
          </a:xfrm>
          <a:custGeom>
            <a:avLst/>
            <a:gdLst/>
            <a:ahLst/>
            <a:cxnLst/>
            <a:rect l="l" t="t" r="r" b="b"/>
            <a:pathLst>
              <a:path w="11862683" h="6858000">
                <a:moveTo>
                  <a:pt x="0" y="0"/>
                </a:moveTo>
                <a:lnTo>
                  <a:pt x="4038600" y="0"/>
                </a:lnTo>
                <a:lnTo>
                  <a:pt x="4114800" y="0"/>
                </a:lnTo>
                <a:lnTo>
                  <a:pt x="4282294" y="0"/>
                </a:lnTo>
                <a:lnTo>
                  <a:pt x="6139260" y="0"/>
                </a:lnTo>
                <a:lnTo>
                  <a:pt x="6362810" y="0"/>
                </a:lnTo>
                <a:lnTo>
                  <a:pt x="7272221" y="0"/>
                </a:lnTo>
                <a:lnTo>
                  <a:pt x="10815342" y="0"/>
                </a:lnTo>
                <a:cubicBezTo>
                  <a:pt x="10709672" y="35571"/>
                  <a:pt x="10607020" y="78255"/>
                  <a:pt x="10501350" y="110269"/>
                </a:cubicBezTo>
                <a:cubicBezTo>
                  <a:pt x="10516447" y="145839"/>
                  <a:pt x="10531542" y="138725"/>
                  <a:pt x="10546639" y="135168"/>
                </a:cubicBezTo>
                <a:cubicBezTo>
                  <a:pt x="10637212" y="120941"/>
                  <a:pt x="10730806" y="110269"/>
                  <a:pt x="10818360" y="71141"/>
                </a:cubicBezTo>
                <a:cubicBezTo>
                  <a:pt x="10839496" y="64027"/>
                  <a:pt x="10863648" y="64027"/>
                  <a:pt x="10872705" y="88927"/>
                </a:cubicBezTo>
                <a:cubicBezTo>
                  <a:pt x="10887801" y="124497"/>
                  <a:pt x="10866668" y="145839"/>
                  <a:pt x="10845532" y="163625"/>
                </a:cubicBezTo>
                <a:cubicBezTo>
                  <a:pt x="10809304" y="195638"/>
                  <a:pt x="10767036" y="188525"/>
                  <a:pt x="10727787" y="192082"/>
                </a:cubicBezTo>
                <a:cubicBezTo>
                  <a:pt x="10619098" y="209867"/>
                  <a:pt x="10567772" y="259665"/>
                  <a:pt x="10543619" y="373491"/>
                </a:cubicBezTo>
                <a:cubicBezTo>
                  <a:pt x="10637212" y="327250"/>
                  <a:pt x="10730806" y="384162"/>
                  <a:pt x="10821380" y="352148"/>
                </a:cubicBezTo>
                <a:cubicBezTo>
                  <a:pt x="10845532" y="345034"/>
                  <a:pt x="10881763" y="355706"/>
                  <a:pt x="10869686" y="394834"/>
                </a:cubicBezTo>
                <a:cubicBezTo>
                  <a:pt x="10857610" y="430405"/>
                  <a:pt x="10818360" y="458860"/>
                  <a:pt x="10887801" y="451747"/>
                </a:cubicBezTo>
                <a:cubicBezTo>
                  <a:pt x="10939127" y="448189"/>
                  <a:pt x="10954222" y="405504"/>
                  <a:pt x="10969318" y="359262"/>
                </a:cubicBezTo>
                <a:cubicBezTo>
                  <a:pt x="10981394" y="334364"/>
                  <a:pt x="11014605" y="320135"/>
                  <a:pt x="11038758" y="334364"/>
                </a:cubicBezTo>
                <a:cubicBezTo>
                  <a:pt x="11068949" y="348592"/>
                  <a:pt x="11059892" y="387720"/>
                  <a:pt x="11059892" y="416176"/>
                </a:cubicBezTo>
                <a:cubicBezTo>
                  <a:pt x="11062912" y="469532"/>
                  <a:pt x="11038758" y="494431"/>
                  <a:pt x="10996491" y="505101"/>
                </a:cubicBezTo>
                <a:cubicBezTo>
                  <a:pt x="10945164" y="519330"/>
                  <a:pt x="10893840" y="537116"/>
                  <a:pt x="10827418" y="558458"/>
                </a:cubicBezTo>
                <a:cubicBezTo>
                  <a:pt x="10899878" y="594028"/>
                  <a:pt x="10954222" y="586915"/>
                  <a:pt x="11008566" y="558458"/>
                </a:cubicBezTo>
                <a:cubicBezTo>
                  <a:pt x="11074988" y="526444"/>
                  <a:pt x="11162542" y="483759"/>
                  <a:pt x="11216886" y="522887"/>
                </a:cubicBezTo>
                <a:cubicBezTo>
                  <a:pt x="11298403" y="579800"/>
                  <a:pt x="11364824" y="544229"/>
                  <a:pt x="11437284" y="533558"/>
                </a:cubicBezTo>
                <a:cubicBezTo>
                  <a:pt x="11588242" y="512216"/>
                  <a:pt x="11494648" y="480203"/>
                  <a:pt x="11645605" y="462417"/>
                </a:cubicBezTo>
                <a:cubicBezTo>
                  <a:pt x="11705988" y="455303"/>
                  <a:pt x="11769390" y="426847"/>
                  <a:pt x="11856944" y="465975"/>
                </a:cubicBezTo>
                <a:cubicBezTo>
                  <a:pt x="11461437" y="672284"/>
                  <a:pt x="11274250" y="658055"/>
                  <a:pt x="10921012" y="910606"/>
                </a:cubicBezTo>
                <a:cubicBezTo>
                  <a:pt x="10936107" y="935506"/>
                  <a:pt x="10951202" y="924835"/>
                  <a:pt x="10966299" y="921277"/>
                </a:cubicBezTo>
                <a:cubicBezTo>
                  <a:pt x="10990452" y="917720"/>
                  <a:pt x="11020644" y="903491"/>
                  <a:pt x="11026682" y="949734"/>
                </a:cubicBezTo>
                <a:cubicBezTo>
                  <a:pt x="11029702" y="985305"/>
                  <a:pt x="11011585" y="1003089"/>
                  <a:pt x="10981394" y="1006647"/>
                </a:cubicBezTo>
                <a:cubicBezTo>
                  <a:pt x="10893840" y="1020875"/>
                  <a:pt x="10815342" y="1070674"/>
                  <a:pt x="10736844" y="1113358"/>
                </a:cubicBezTo>
                <a:cubicBezTo>
                  <a:pt x="10700615" y="1131144"/>
                  <a:pt x="10661366" y="1156043"/>
                  <a:pt x="10676462" y="1220069"/>
                </a:cubicBezTo>
                <a:cubicBezTo>
                  <a:pt x="10706652" y="1237855"/>
                  <a:pt x="10727787" y="1212955"/>
                  <a:pt x="10751940" y="1209399"/>
                </a:cubicBezTo>
                <a:cubicBezTo>
                  <a:pt x="10776093" y="1205842"/>
                  <a:pt x="10833457" y="1220069"/>
                  <a:pt x="10818360" y="1230741"/>
                </a:cubicBezTo>
                <a:cubicBezTo>
                  <a:pt x="10748920" y="1269868"/>
                  <a:pt x="10875724" y="1365909"/>
                  <a:pt x="10791190" y="1365909"/>
                </a:cubicBezTo>
                <a:cubicBezTo>
                  <a:pt x="10652309" y="1365909"/>
                  <a:pt x="10576830" y="1536647"/>
                  <a:pt x="10443988" y="1540204"/>
                </a:cubicBezTo>
                <a:cubicBezTo>
                  <a:pt x="10422854" y="1540204"/>
                  <a:pt x="10413797" y="1572219"/>
                  <a:pt x="10413797" y="1597117"/>
                </a:cubicBezTo>
                <a:cubicBezTo>
                  <a:pt x="10413797" y="1629132"/>
                  <a:pt x="10434930" y="1632688"/>
                  <a:pt x="10456064" y="1636245"/>
                </a:cubicBezTo>
                <a:cubicBezTo>
                  <a:pt x="10489275" y="1639802"/>
                  <a:pt x="10525504" y="1597117"/>
                  <a:pt x="10567772" y="1657587"/>
                </a:cubicBezTo>
                <a:cubicBezTo>
                  <a:pt x="10489275" y="1693158"/>
                  <a:pt x="10407758" y="1728729"/>
                  <a:pt x="10410777" y="1849668"/>
                </a:cubicBezTo>
                <a:cubicBezTo>
                  <a:pt x="10410777" y="1881683"/>
                  <a:pt x="10377566" y="1895910"/>
                  <a:pt x="10353413" y="1903025"/>
                </a:cubicBezTo>
                <a:cubicBezTo>
                  <a:pt x="10311146" y="1917252"/>
                  <a:pt x="10277935" y="1938595"/>
                  <a:pt x="10253782" y="1984836"/>
                </a:cubicBezTo>
                <a:cubicBezTo>
                  <a:pt x="10253782" y="1995507"/>
                  <a:pt x="10253782" y="2002622"/>
                  <a:pt x="10253782" y="2013292"/>
                </a:cubicBezTo>
                <a:cubicBezTo>
                  <a:pt x="10259820" y="2123562"/>
                  <a:pt x="10320202" y="2120004"/>
                  <a:pt x="10386624" y="2102219"/>
                </a:cubicBezTo>
                <a:cubicBezTo>
                  <a:pt x="10465122" y="2080877"/>
                  <a:pt x="10543619" y="2038192"/>
                  <a:pt x="10628156" y="2077320"/>
                </a:cubicBezTo>
                <a:cubicBezTo>
                  <a:pt x="10510408" y="2130676"/>
                  <a:pt x="10380586" y="2134233"/>
                  <a:pt x="10271896" y="2208931"/>
                </a:cubicBezTo>
                <a:cubicBezTo>
                  <a:pt x="10676462" y="2223159"/>
                  <a:pt x="11032720" y="1984836"/>
                  <a:pt x="11425208" y="1892353"/>
                </a:cubicBezTo>
                <a:cubicBezTo>
                  <a:pt x="11413131" y="1952823"/>
                  <a:pt x="11379920" y="1967051"/>
                  <a:pt x="11352748" y="1974165"/>
                </a:cubicBezTo>
                <a:cubicBezTo>
                  <a:pt x="11207830" y="2020407"/>
                  <a:pt x="11081026" y="2112891"/>
                  <a:pt x="10948184" y="2191146"/>
                </a:cubicBezTo>
                <a:cubicBezTo>
                  <a:pt x="10893840" y="2223159"/>
                  <a:pt x="10854590" y="2258731"/>
                  <a:pt x="10833457" y="2326314"/>
                </a:cubicBezTo>
                <a:cubicBezTo>
                  <a:pt x="10815342" y="2390340"/>
                  <a:pt x="10779112" y="2418796"/>
                  <a:pt x="10712690" y="2401012"/>
                </a:cubicBezTo>
                <a:cubicBezTo>
                  <a:pt x="10658346" y="2386784"/>
                  <a:pt x="10600982" y="2393898"/>
                  <a:pt x="10543619" y="2401012"/>
                </a:cubicBezTo>
                <a:cubicBezTo>
                  <a:pt x="10480218" y="2408126"/>
                  <a:pt x="10407758" y="2479267"/>
                  <a:pt x="10422854" y="2518395"/>
                </a:cubicBezTo>
                <a:cubicBezTo>
                  <a:pt x="10453044" y="2582422"/>
                  <a:pt x="10504370" y="2550408"/>
                  <a:pt x="10546639" y="2543294"/>
                </a:cubicBezTo>
                <a:cubicBezTo>
                  <a:pt x="10597964" y="2536181"/>
                  <a:pt x="10691556" y="2518395"/>
                  <a:pt x="10691556" y="2525509"/>
                </a:cubicBezTo>
                <a:cubicBezTo>
                  <a:pt x="10724768" y="2685576"/>
                  <a:pt x="10800246" y="2564636"/>
                  <a:pt x="10854590" y="2564636"/>
                </a:cubicBezTo>
                <a:cubicBezTo>
                  <a:pt x="10905916" y="2564636"/>
                  <a:pt x="10957241" y="2546851"/>
                  <a:pt x="11005548" y="2532623"/>
                </a:cubicBezTo>
                <a:cubicBezTo>
                  <a:pt x="11068949" y="2514837"/>
                  <a:pt x="11126312" y="2546851"/>
                  <a:pt x="11186696" y="2553965"/>
                </a:cubicBezTo>
                <a:cubicBezTo>
                  <a:pt x="11241040" y="2561080"/>
                  <a:pt x="11210850" y="2653563"/>
                  <a:pt x="11244060" y="2692689"/>
                </a:cubicBezTo>
                <a:cubicBezTo>
                  <a:pt x="11250097" y="2703362"/>
                  <a:pt x="11256136" y="2703362"/>
                  <a:pt x="11262174" y="2703362"/>
                </a:cubicBezTo>
                <a:cubicBezTo>
                  <a:pt x="11280289" y="2980812"/>
                  <a:pt x="11597299" y="2913227"/>
                  <a:pt x="11597299" y="2923898"/>
                </a:cubicBezTo>
                <a:cubicBezTo>
                  <a:pt x="11624471" y="2941684"/>
                  <a:pt x="11657682" y="2899000"/>
                  <a:pt x="11690892" y="2941684"/>
                </a:cubicBezTo>
                <a:cubicBezTo>
                  <a:pt x="11548993" y="3137322"/>
                  <a:pt x="11331614" y="3183563"/>
                  <a:pt x="11138390" y="3329402"/>
                </a:cubicBezTo>
                <a:cubicBezTo>
                  <a:pt x="11298403" y="3379202"/>
                  <a:pt x="11391998" y="3208463"/>
                  <a:pt x="11509744" y="3229805"/>
                </a:cubicBezTo>
                <a:cubicBezTo>
                  <a:pt x="11567107" y="3283162"/>
                  <a:pt x="11395016" y="3368530"/>
                  <a:pt x="11561068" y="3393429"/>
                </a:cubicBezTo>
                <a:cubicBezTo>
                  <a:pt x="11488610" y="3439672"/>
                  <a:pt x="11437284" y="3485914"/>
                  <a:pt x="11385959" y="3539269"/>
                </a:cubicBezTo>
                <a:cubicBezTo>
                  <a:pt x="11298403" y="3635309"/>
                  <a:pt x="11280289" y="3699337"/>
                  <a:pt x="11322556" y="3827390"/>
                </a:cubicBezTo>
                <a:cubicBezTo>
                  <a:pt x="11349730" y="3912759"/>
                  <a:pt x="11388978" y="3991015"/>
                  <a:pt x="11352748" y="4090612"/>
                </a:cubicBezTo>
                <a:cubicBezTo>
                  <a:pt x="11328595" y="4158196"/>
                  <a:pt x="11337653" y="4204438"/>
                  <a:pt x="11428226" y="4172424"/>
                </a:cubicBezTo>
                <a:cubicBezTo>
                  <a:pt x="11524840" y="4140411"/>
                  <a:pt x="11561068" y="4200882"/>
                  <a:pt x="11536915" y="4321821"/>
                </a:cubicBezTo>
                <a:cubicBezTo>
                  <a:pt x="11521821" y="4400076"/>
                  <a:pt x="11536915" y="4424975"/>
                  <a:pt x="11603338" y="4414305"/>
                </a:cubicBezTo>
                <a:cubicBezTo>
                  <a:pt x="11675796" y="4403633"/>
                  <a:pt x="11745236" y="4353835"/>
                  <a:pt x="11835811" y="4378734"/>
                </a:cubicBezTo>
                <a:cubicBezTo>
                  <a:pt x="11763352" y="4521016"/>
                  <a:pt x="11609374" y="4478331"/>
                  <a:pt x="11524840" y="4613499"/>
                </a:cubicBezTo>
                <a:cubicBezTo>
                  <a:pt x="11624471" y="4613499"/>
                  <a:pt x="11702969" y="4613499"/>
                  <a:pt x="11775427" y="4585042"/>
                </a:cubicBezTo>
                <a:cubicBezTo>
                  <a:pt x="11805619" y="4574373"/>
                  <a:pt x="11838830" y="4560144"/>
                  <a:pt x="11856944" y="4602828"/>
                </a:cubicBezTo>
                <a:cubicBezTo>
                  <a:pt x="11878080" y="4652628"/>
                  <a:pt x="11835811" y="4670412"/>
                  <a:pt x="11811658" y="4677526"/>
                </a:cubicBezTo>
                <a:cubicBezTo>
                  <a:pt x="11742216" y="4702425"/>
                  <a:pt x="11687874" y="4759339"/>
                  <a:pt x="11627490" y="4805580"/>
                </a:cubicBezTo>
                <a:cubicBezTo>
                  <a:pt x="11497668" y="4905177"/>
                  <a:pt x="11355767" y="4990547"/>
                  <a:pt x="11247078" y="5154171"/>
                </a:cubicBezTo>
                <a:cubicBezTo>
                  <a:pt x="11382940" y="5111487"/>
                  <a:pt x="11485590" y="5011889"/>
                  <a:pt x="11615414" y="4994104"/>
                </a:cubicBezTo>
                <a:cubicBezTo>
                  <a:pt x="11503704" y="5143500"/>
                  <a:pt x="11361806" y="5243097"/>
                  <a:pt x="11228964" y="5353367"/>
                </a:cubicBezTo>
                <a:cubicBezTo>
                  <a:pt x="11189714" y="5385379"/>
                  <a:pt x="11150466" y="5406721"/>
                  <a:pt x="11144428" y="5474306"/>
                </a:cubicBezTo>
                <a:cubicBezTo>
                  <a:pt x="11126312" y="5605917"/>
                  <a:pt x="11078008" y="5712629"/>
                  <a:pt x="10969318" y="5769542"/>
                </a:cubicBezTo>
                <a:cubicBezTo>
                  <a:pt x="10969318" y="5769542"/>
                  <a:pt x="10975356" y="5790884"/>
                  <a:pt x="10978374" y="5801555"/>
                </a:cubicBezTo>
                <a:cubicBezTo>
                  <a:pt x="11044797" y="5805112"/>
                  <a:pt x="11096122" y="5726858"/>
                  <a:pt x="11177639" y="5755314"/>
                </a:cubicBezTo>
                <a:cubicBezTo>
                  <a:pt x="11096122" y="5862025"/>
                  <a:pt x="11029702" y="5954508"/>
                  <a:pt x="10917992" y="6004307"/>
                </a:cubicBezTo>
                <a:cubicBezTo>
                  <a:pt x="10827418" y="6043434"/>
                  <a:pt x="10715710" y="6068335"/>
                  <a:pt x="10649289" y="6196388"/>
                </a:cubicBezTo>
                <a:cubicBezTo>
                  <a:pt x="10724768" y="6221287"/>
                  <a:pt x="10782132" y="6189274"/>
                  <a:pt x="10839496" y="6167932"/>
                </a:cubicBezTo>
                <a:cubicBezTo>
                  <a:pt x="10927050" y="6132361"/>
                  <a:pt x="11014605" y="6093234"/>
                  <a:pt x="11102160" y="6057663"/>
                </a:cubicBezTo>
                <a:cubicBezTo>
                  <a:pt x="11135372" y="6043434"/>
                  <a:pt x="11171600" y="6036320"/>
                  <a:pt x="11192734" y="6100347"/>
                </a:cubicBezTo>
                <a:cubicBezTo>
                  <a:pt x="11081026" y="6114575"/>
                  <a:pt x="11014605" y="6199945"/>
                  <a:pt x="10945164" y="6281757"/>
                </a:cubicBezTo>
                <a:cubicBezTo>
                  <a:pt x="10905916" y="6327999"/>
                  <a:pt x="10872705" y="6388469"/>
                  <a:pt x="10803265" y="6367127"/>
                </a:cubicBezTo>
                <a:cubicBezTo>
                  <a:pt x="10767036" y="6356456"/>
                  <a:pt x="10742882" y="6388469"/>
                  <a:pt x="10745901" y="6431153"/>
                </a:cubicBezTo>
                <a:cubicBezTo>
                  <a:pt x="10760998" y="6580550"/>
                  <a:pt x="10673442" y="6630349"/>
                  <a:pt x="10582868" y="6658805"/>
                </a:cubicBezTo>
                <a:cubicBezTo>
                  <a:pt x="10450026" y="6701489"/>
                  <a:pt x="10332280" y="6786859"/>
                  <a:pt x="10208496" y="6858000"/>
                </a:cubicBezTo>
                <a:lnTo>
                  <a:pt x="7272221" y="6858000"/>
                </a:lnTo>
                <a:lnTo>
                  <a:pt x="6362810" y="6858000"/>
                </a:lnTo>
                <a:lnTo>
                  <a:pt x="6139260" y="6858000"/>
                </a:lnTo>
                <a:lnTo>
                  <a:pt x="4282294" y="6858000"/>
                </a:lnTo>
                <a:lnTo>
                  <a:pt x="4114800" y="6858000"/>
                </a:lnTo>
                <a:lnTo>
                  <a:pt x="4038600" y="6858000"/>
                </a:lnTo>
                <a:lnTo>
                  <a:pt x="0" y="6858000"/>
                </a:lnTo>
                <a:close/>
              </a:path>
            </a:pathLst>
          </a:custGeom>
        </p:spPr>
      </p:pic>
    </p:spTree>
    <p:extLst>
      <p:ext uri="{BB962C8B-B14F-4D97-AF65-F5344CB8AC3E}">
        <p14:creationId xmlns:p14="http://schemas.microsoft.com/office/powerpoint/2010/main" val="1757649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E90C586A-C97D-4E3D-BE8B-47283C7BDA97}"/>
              </a:ext>
            </a:extLst>
          </p:cNvPr>
          <p:cNvSpPr txBox="1"/>
          <p:nvPr/>
        </p:nvSpPr>
        <p:spPr>
          <a:xfrm>
            <a:off x="792480" y="568960"/>
            <a:ext cx="943864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3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Øvelse gjør mester!</a:t>
            </a:r>
          </a:p>
        </p:txBody>
      </p:sp>
      <p:sp>
        <p:nvSpPr>
          <p:cNvPr id="4" name="TekstSylinder 3">
            <a:extLst>
              <a:ext uri="{FF2B5EF4-FFF2-40B4-BE49-F238E27FC236}">
                <a16:creationId xmlns:a16="http://schemas.microsoft.com/office/drawing/2014/main" id="{60797D43-B3B5-441F-BA86-C7B9151F2AFB}"/>
              </a:ext>
            </a:extLst>
          </p:cNvPr>
          <p:cNvSpPr txBox="1"/>
          <p:nvPr/>
        </p:nvSpPr>
        <p:spPr>
          <a:xfrm>
            <a:off x="883920" y="1674674"/>
            <a:ext cx="9144000" cy="1200329"/>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We don’t rise to the level of our expectations, we fall to the level of our training.</a:t>
            </a:r>
          </a:p>
        </p:txBody>
      </p:sp>
      <p:sp>
        <p:nvSpPr>
          <p:cNvPr id="6" name="TekstSylinder 5">
            <a:extLst>
              <a:ext uri="{FF2B5EF4-FFF2-40B4-BE49-F238E27FC236}">
                <a16:creationId xmlns:a16="http://schemas.microsoft.com/office/drawing/2014/main" id="{7DF18B05-38B6-4555-9D18-BF6BD6E7E1EE}"/>
              </a:ext>
            </a:extLst>
          </p:cNvPr>
          <p:cNvSpPr txBox="1"/>
          <p:nvPr/>
        </p:nvSpPr>
        <p:spPr>
          <a:xfrm>
            <a:off x="792480" y="5697178"/>
            <a:ext cx="6096000" cy="67710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err="1">
                <a:ln>
                  <a:noFill/>
                </a:ln>
                <a:solidFill>
                  <a:prstClr val="black"/>
                </a:solidFill>
                <a:effectLst/>
                <a:uLnTx/>
                <a:uFillTx/>
                <a:latin typeface="Calibri" panose="020F0502020204030204"/>
                <a:ea typeface="+mn-ea"/>
                <a:cs typeface="+mn-cs"/>
              </a:rPr>
              <a:t>Arkhilokhos</a:t>
            </a:r>
            <a:endParaRPr kumimoji="0" lang="nb-NO"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gresk poet (ca. 680 -  645 f.Kr.) </a:t>
            </a:r>
          </a:p>
        </p:txBody>
      </p:sp>
      <p:pic>
        <p:nvPicPr>
          <p:cNvPr id="7" name="Bilde 6">
            <a:extLst>
              <a:ext uri="{FF2B5EF4-FFF2-40B4-BE49-F238E27FC236}">
                <a16:creationId xmlns:a16="http://schemas.microsoft.com/office/drawing/2014/main" id="{372ED415-1E05-4D71-BF5C-A9F614707F98}"/>
              </a:ext>
            </a:extLst>
          </p:cNvPr>
          <p:cNvPicPr>
            <a:picLocks noChangeAspect="1"/>
          </p:cNvPicPr>
          <p:nvPr/>
        </p:nvPicPr>
        <p:blipFill>
          <a:blip r:embed="rId2"/>
          <a:stretch>
            <a:fillRect/>
          </a:stretch>
        </p:blipFill>
        <p:spPr>
          <a:xfrm>
            <a:off x="883920" y="3211174"/>
            <a:ext cx="1847850" cy="2466975"/>
          </a:xfrm>
          <a:prstGeom prst="rect">
            <a:avLst/>
          </a:prstGeom>
        </p:spPr>
      </p:pic>
    </p:spTree>
    <p:extLst>
      <p:ext uri="{BB962C8B-B14F-4D97-AF65-F5344CB8AC3E}">
        <p14:creationId xmlns:p14="http://schemas.microsoft.com/office/powerpoint/2010/main" val="649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992642E0-8B26-13DA-5CF9-7870C9502100}"/>
              </a:ext>
            </a:extLst>
          </p:cNvPr>
          <p:cNvSpPr txBox="1"/>
          <p:nvPr/>
        </p:nvSpPr>
        <p:spPr>
          <a:xfrm>
            <a:off x="522330" y="272615"/>
            <a:ext cx="10753433"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Karakteristikker av en større hendelse med akutt forurensning</a:t>
            </a:r>
          </a:p>
        </p:txBody>
      </p:sp>
      <p:sp>
        <p:nvSpPr>
          <p:cNvPr id="3" name="TekstSylinder 2">
            <a:extLst>
              <a:ext uri="{FF2B5EF4-FFF2-40B4-BE49-F238E27FC236}">
                <a16:creationId xmlns:a16="http://schemas.microsoft.com/office/drawing/2014/main" id="{3EDCEDD6-CAF1-7DDB-ACDC-348E370AE5FF}"/>
              </a:ext>
            </a:extLst>
          </p:cNvPr>
          <p:cNvSpPr txBox="1"/>
          <p:nvPr/>
        </p:nvSpPr>
        <p:spPr>
          <a:xfrm>
            <a:off x="184629" y="1807132"/>
            <a:ext cx="11822742" cy="3785652"/>
          </a:xfrm>
          <a:prstGeom prst="rect">
            <a:avLst/>
          </a:prstGeom>
          <a:noFill/>
        </p:spPr>
        <p:txBody>
          <a:bodyPr wrap="square">
            <a:spAutoFit/>
          </a:bodyPr>
          <a:lstStyle/>
          <a:p>
            <a:pPr marL="342900" indent="-342900">
              <a:spcAft>
                <a:spcPts val="600"/>
              </a:spcAft>
              <a:buFont typeface="Arial" panose="020B0604020202020204" pitchFamily="34" charset="0"/>
              <a:buChar char="•"/>
            </a:pPr>
            <a:r>
              <a:rPr lang="nb-NO" sz="2000" b="1" dirty="0">
                <a:solidFill>
                  <a:srgbClr val="5B9BD5">
                    <a:lumMod val="75000"/>
                  </a:srgbClr>
                </a:solidFill>
              </a:rPr>
              <a:t>Dynamisk og t</a:t>
            </a:r>
            <a:r>
              <a:rPr kumimoji="0" lang="nb-NO" sz="2000" b="1" i="0" u="none" strike="noStrike" kern="1200" cap="none" spc="0" normalizeH="0" baseline="0" noProof="0" dirty="0" err="1">
                <a:ln>
                  <a:noFill/>
                </a:ln>
                <a:solidFill>
                  <a:srgbClr val="5B9BD5">
                    <a:lumMod val="75000"/>
                  </a:srgbClr>
                </a:solidFill>
                <a:effectLst/>
                <a:uLnTx/>
                <a:uFillTx/>
                <a:latin typeface="Calibri" panose="020F0502020204030204"/>
                <a:ea typeface="+mn-ea"/>
                <a:cs typeface="+mn-cs"/>
              </a:rPr>
              <a:t>idskritisk</a:t>
            </a:r>
            <a:endPar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a:p>
            <a:pPr marL="800100" lvl="1" indent="-342900">
              <a:spcAft>
                <a:spcPts val="600"/>
              </a:spcAft>
              <a:buFont typeface="Wingdings" panose="05000000000000000000" pitchFamily="2" charset="2"/>
              <a:buChar char="§"/>
            </a:pPr>
            <a:r>
              <a:rPr lang="nb-NO" sz="2000" dirty="0">
                <a:solidFill>
                  <a:prstClr val="black"/>
                </a:solidFill>
                <a:latin typeface="Calibri" panose="020F0502020204030204"/>
              </a:rPr>
              <a:t>Det haster med å gjennomføre tiltak for å begrense/håndtere situasjonen før den utvikler seg for mye og skaden blir for stor</a:t>
            </a:r>
          </a:p>
          <a:p>
            <a:pPr marL="800100" lvl="1" indent="-342900">
              <a:spcAft>
                <a:spcPts val="600"/>
              </a:spcAft>
              <a:buFont typeface="Wingdings" panose="05000000000000000000" pitchFamily="2" charset="2"/>
              <a:buChar cha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Behov for </a:t>
            </a:r>
            <a:r>
              <a:rPr lang="nb-NO" sz="2000" dirty="0">
                <a:solidFill>
                  <a:prstClr val="black"/>
                </a:solidFill>
                <a:latin typeface="Calibri" panose="020F0502020204030204"/>
              </a:rPr>
              <a:t>en hurtig beslutningsprosess</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«Statisk» </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nb-NO" sz="2000" dirty="0">
                <a:solidFill>
                  <a:prstClr val="black"/>
                </a:solidFill>
                <a:latin typeface="Calibri" panose="020F0502020204030204"/>
              </a:rPr>
              <a:t>«Skaden har allerede skjedd». Har bedre tid til å finne og gjennomføre gode tiltak.</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Gir rom for en mer a</a:t>
            </a:r>
            <a:r>
              <a:rPr lang="nb-NO" sz="2000" dirty="0" err="1">
                <a:solidFill>
                  <a:prstClr val="black"/>
                </a:solidFill>
                <a:latin typeface="Calibri" panose="020F0502020204030204"/>
              </a:rPr>
              <a:t>nalytisk</a:t>
            </a:r>
            <a:r>
              <a:rPr lang="nb-NO" sz="2000" dirty="0">
                <a:solidFill>
                  <a:prstClr val="black"/>
                </a:solidFill>
                <a:latin typeface="Calibri" panose="020F0502020204030204"/>
              </a:rPr>
              <a:t> tilnærming til plan- og beslutningsprosessen.</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Kombinasjon</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Enkelte deler av innsatsen vil være dynamisk og tidskritisk, mens andre deler vil være mer statisk.</a:t>
            </a:r>
          </a:p>
          <a:p>
            <a:pPr marL="8001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Krever parallelt fokus og parallelle prosesser. Må være sikker på at vi håndterer det viktigste først.</a:t>
            </a:r>
            <a:endParaRPr kumimoji="0" lang="nb-NO"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6929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Sylinder 4">
            <a:extLst>
              <a:ext uri="{FF2B5EF4-FFF2-40B4-BE49-F238E27FC236}">
                <a16:creationId xmlns:a16="http://schemas.microsoft.com/office/drawing/2014/main" id="{8298A145-94ED-2BB6-706D-676209F4EC6C}"/>
              </a:ext>
            </a:extLst>
          </p:cNvPr>
          <p:cNvSpPr txBox="1"/>
          <p:nvPr/>
        </p:nvSpPr>
        <p:spPr>
          <a:xfrm>
            <a:off x="429415" y="733428"/>
            <a:ext cx="10684983" cy="1903534"/>
          </a:xfrm>
          <a:prstGeom prst="rect">
            <a:avLst/>
          </a:prstGeom>
          <a:noFill/>
        </p:spPr>
        <p:txBody>
          <a:bodyPr wrap="square">
            <a:spAutoFit/>
          </a:bodyPr>
          <a:lstStyle/>
          <a:p>
            <a:pPr marL="0" marR="0" lvl="0" indent="0" algn="l" defTabSz="914400" rtl="0" eaLnBrk="1" fontAlgn="auto" latinLnBrk="0" hangingPunct="1">
              <a:lnSpc>
                <a:spcPct val="107000"/>
              </a:lnSpc>
              <a:spcBef>
                <a:spcPts val="600"/>
              </a:spcBef>
              <a:spcAft>
                <a:spcPts val="600"/>
              </a:spcAft>
              <a:buClrTx/>
              <a:buSzTx/>
              <a:buFontTx/>
              <a:buNone/>
              <a:tabLst/>
              <a:defRPr/>
            </a:pPr>
            <a:r>
              <a:rPr kumimoji="0" lang="nb-NO" sz="2200" b="1" i="0" u="none" strike="noStrike" kern="1200" cap="none" spc="0" normalizeH="0" baseline="0" noProof="0" dirty="0">
                <a:ln>
                  <a:noFill/>
                </a:ln>
                <a:solidFill>
                  <a:srgbClr val="0070C0"/>
                </a:solidFill>
                <a:effectLst/>
                <a:uLnTx/>
                <a:uFillTx/>
                <a:latin typeface="Times New Roman" panose="02020603050405020304" pitchFamily="18" charset="0"/>
                <a:ea typeface="Rockwell" panose="02060603020205020403" pitchFamily="18" charset="0"/>
                <a:cs typeface="+mn-cs"/>
              </a:rPr>
              <a:t>Konsekvenspotensialet</a:t>
            </a:r>
            <a:r>
              <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 </a:t>
            </a:r>
          </a:p>
          <a:p>
            <a:pPr marL="742950" marR="0" lvl="1" indent="-285750" algn="l" defTabSz="914400" rtl="0" eaLnBrk="1" fontAlgn="auto" latinLnBrk="0" hangingPunct="1">
              <a:lnSpc>
                <a:spcPct val="107000"/>
              </a:lnSpc>
              <a:spcBef>
                <a:spcPts val="600"/>
              </a:spcBef>
              <a:spcAft>
                <a:spcPts val="60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er en realistisk, og ikke usannsynlig, vurdering av hvor alvorlig konsekvensene kan bli for hver av beredskapsverdiene mennesker, ytre miljø, økonomiske verdier og omdømme. Konsekvenspotensialet utledes fra den faktainformasjonen som beredskapsledelsen har tilgjengelig på vurderingstidspunktet.</a:t>
            </a:r>
            <a:endPar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6" name="TekstSylinder 5">
            <a:extLst>
              <a:ext uri="{FF2B5EF4-FFF2-40B4-BE49-F238E27FC236}">
                <a16:creationId xmlns:a16="http://schemas.microsoft.com/office/drawing/2014/main" id="{30620AEB-1262-2B73-15FB-05E3A82D8CCB}"/>
              </a:ext>
            </a:extLst>
          </p:cNvPr>
          <p:cNvSpPr txBox="1"/>
          <p:nvPr/>
        </p:nvSpPr>
        <p:spPr>
          <a:xfrm>
            <a:off x="360965" y="25542"/>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Konsekvenspotensial og de proaktive prinsippene</a:t>
            </a:r>
          </a:p>
        </p:txBody>
      </p:sp>
      <p:sp>
        <p:nvSpPr>
          <p:cNvPr id="8" name="TekstSylinder 7">
            <a:extLst>
              <a:ext uri="{FF2B5EF4-FFF2-40B4-BE49-F238E27FC236}">
                <a16:creationId xmlns:a16="http://schemas.microsoft.com/office/drawing/2014/main" id="{D6AC0CE3-3CE0-DF8B-2CF5-3AD1E8300478}"/>
              </a:ext>
            </a:extLst>
          </p:cNvPr>
          <p:cNvSpPr txBox="1"/>
          <p:nvPr/>
        </p:nvSpPr>
        <p:spPr>
          <a:xfrm>
            <a:off x="429415" y="2670763"/>
            <a:ext cx="11339452" cy="4187237"/>
          </a:xfrm>
          <a:prstGeom prst="rect">
            <a:avLst/>
          </a:prstGeom>
          <a:noFill/>
        </p:spPr>
        <p:txBody>
          <a:bodyPr wrap="square">
            <a:spAutoFit/>
          </a:bodyPr>
          <a:lstStyle/>
          <a:p>
            <a:pPr marL="0" marR="0" lvl="0" indent="0" algn="l" defTabSz="914400" rtl="0" eaLnBrk="1" fontAlgn="auto" latinLnBrk="0" hangingPunct="1">
              <a:lnSpc>
                <a:spcPct val="107000"/>
              </a:lnSpc>
              <a:spcBef>
                <a:spcPts val="600"/>
              </a:spcBef>
              <a:spcAft>
                <a:spcPts val="600"/>
              </a:spcAft>
              <a:buClrTx/>
              <a:buSzTx/>
              <a:buFontTx/>
              <a:buNone/>
              <a:tabLst/>
              <a:defRPr/>
            </a:pPr>
            <a:r>
              <a:rPr kumimoji="0" lang="nb-NO" sz="2200" b="1" i="0" u="none" strike="noStrike" kern="1200" cap="none" spc="0" normalizeH="0" baseline="0" noProof="0" dirty="0">
                <a:ln>
                  <a:noFill/>
                </a:ln>
                <a:solidFill>
                  <a:srgbClr val="0070C0"/>
                </a:solidFill>
                <a:effectLst/>
                <a:uLnTx/>
                <a:uFillTx/>
                <a:latin typeface="Times New Roman" panose="02020603050405020304" pitchFamily="18" charset="0"/>
                <a:ea typeface="Rockwell" panose="02060603020205020403" pitchFamily="18" charset="0"/>
                <a:cs typeface="+mn-cs"/>
              </a:rPr>
              <a:t>De proaktive prinsippene:</a:t>
            </a:r>
            <a:endParaRPr kumimoji="0" lang="nb-NO" sz="2200" b="0" i="0" u="none" strike="noStrike" kern="1200" cap="none" spc="0" normalizeH="0" baseline="0" noProof="0" dirty="0">
              <a:ln>
                <a:noFill/>
              </a:ln>
              <a:solidFill>
                <a:srgbClr val="0070C0"/>
              </a:solidFill>
              <a:effectLst/>
              <a:uLnTx/>
              <a:uFillTx/>
              <a:latin typeface="Times New Roman" panose="02020603050405020304" pitchFamily="18" charset="0"/>
              <a:ea typeface="Times New Roman" panose="02020603050405020304" pitchFamily="18" charset="0"/>
              <a:cs typeface="+mn-cs"/>
            </a:endParaRPr>
          </a:p>
          <a:p>
            <a:pPr marL="742950" marR="0" lvl="1" indent="-285750" algn="l" defTabSz="914400" rtl="0" eaLnBrk="1" fontAlgn="auto" latinLnBrk="0" hangingPunct="1">
              <a:lnSpc>
                <a:spcPct val="107000"/>
              </a:lnSpc>
              <a:spcBef>
                <a:spcPts val="600"/>
              </a:spcBef>
              <a:spcAft>
                <a:spcPts val="600"/>
              </a:spcAft>
              <a:buClrTx/>
              <a:buSzTx/>
              <a:buFont typeface="+mj-lt"/>
              <a:buAutoNum type="romanUcPeriod"/>
              <a:tabLst/>
              <a:defRPr/>
            </a:pPr>
            <a:r>
              <a:rPr kumimoji="0" lang="nb-NO" sz="2000" b="1" i="1"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«Sikker-usikkerhetsprinsippet» </a:t>
            </a:r>
            <a:r>
              <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vil være aktuelt i situasjoner hvor det er usikkert om det er nødvendig å varsle eller mobilisere beredskapsorganisasjonen, annen beredskapsressurs, eller iverksette risikoreduserende tiltak. I slike tilfeller skal vi være «sikker» på at det skal iverksettes tiltak.</a:t>
            </a:r>
            <a:endPar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742950" marR="0" lvl="1" indent="-285750" algn="l" defTabSz="914400" rtl="0" eaLnBrk="1" fontAlgn="auto" latinLnBrk="0" hangingPunct="1">
              <a:lnSpc>
                <a:spcPct val="107000"/>
              </a:lnSpc>
              <a:spcBef>
                <a:spcPts val="600"/>
              </a:spcBef>
              <a:spcAft>
                <a:spcPts val="600"/>
              </a:spcAft>
              <a:buClrTx/>
              <a:buSzTx/>
              <a:buFont typeface="+mj-lt"/>
              <a:buAutoNum type="romanUcPeriod"/>
              <a:tabLst/>
              <a:defRPr/>
            </a:pPr>
            <a:r>
              <a:rPr kumimoji="0" lang="nb-NO" sz="2000" b="1" i="1"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«Moderat overreaksjonsprinsippet»</a:t>
            </a:r>
            <a:r>
              <a:rPr kumimoji="0" lang="nb-NO" sz="2000" b="1"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 </a:t>
            </a:r>
            <a:r>
              <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innebærer at det på et tidligst mulig tidspunkt skal mobiliseres ressurser i et slikt omfang at det er tilgjengelig overkapasitet på de viktige ressursene. Det skal alltid gjennomføres risikoreduserende tiltak som kan forhindre eller redusere konsekvensene av beredskapshendelsen, selv om dette ikke anses som absolutt nødvendig på beslutningstidspunktet.</a:t>
            </a:r>
            <a:endPar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742950" marR="0" lvl="1" indent="-285750" algn="l" defTabSz="914400" rtl="0" eaLnBrk="1" fontAlgn="auto" latinLnBrk="0" hangingPunct="1">
              <a:lnSpc>
                <a:spcPct val="107000"/>
              </a:lnSpc>
              <a:spcBef>
                <a:spcPts val="600"/>
              </a:spcBef>
              <a:spcAft>
                <a:spcPts val="600"/>
              </a:spcAft>
              <a:buClrTx/>
              <a:buSzTx/>
              <a:buFont typeface="+mj-lt"/>
              <a:buAutoNum type="romanUcPeriod"/>
              <a:tabLst/>
              <a:defRPr/>
            </a:pPr>
            <a:r>
              <a:rPr kumimoji="0" lang="nb-NO" sz="2000" b="1" i="1"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«Førsteinformasjonsprinsippet»</a:t>
            </a:r>
            <a:r>
              <a:rPr kumimoji="0" lang="nb-NO" sz="2000" b="1"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 </a:t>
            </a:r>
            <a:r>
              <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Rockwell" panose="02060603020205020403" pitchFamily="18" charset="0"/>
                <a:cs typeface="+mn-cs"/>
              </a:rPr>
              <a:t>innebærer at vi alltid skal søke å være først til å gi informasjon til media og andre interessenter om egen beredskapssituasjon. Det er viktig at denne informasjonen er så korrekt som mulig. Dette gjelder selv om det på kort sikt kan risikeres negativ publisitet.</a:t>
            </a:r>
            <a:endParaRPr kumimoji="0" lang="nb-NO"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kstSylinder 1">
            <a:extLst>
              <a:ext uri="{FF2B5EF4-FFF2-40B4-BE49-F238E27FC236}">
                <a16:creationId xmlns:a16="http://schemas.microsoft.com/office/drawing/2014/main" id="{0D14BEB8-ECA2-2E2B-A94E-C135511D2C6C}"/>
              </a:ext>
            </a:extLst>
          </p:cNvPr>
          <p:cNvSpPr txBox="1"/>
          <p:nvPr/>
        </p:nvSpPr>
        <p:spPr>
          <a:xfrm>
            <a:off x="10831612" y="6570848"/>
            <a:ext cx="1360388" cy="261610"/>
          </a:xfrm>
          <a:prstGeom prst="rect">
            <a:avLst/>
          </a:prstGeom>
          <a:noFill/>
        </p:spPr>
        <p:txBody>
          <a:bodyPr wrap="square" rtlCol="0">
            <a:spAutoFit/>
          </a:bodyPr>
          <a:lstStyle/>
          <a:p>
            <a:pPr algn="r"/>
            <a:r>
              <a:rPr lang="nb-NO" sz="1100" dirty="0"/>
              <a:t>Lunde (2014)</a:t>
            </a:r>
          </a:p>
        </p:txBody>
      </p:sp>
    </p:spTree>
    <p:extLst>
      <p:ext uri="{BB962C8B-B14F-4D97-AF65-F5344CB8AC3E}">
        <p14:creationId xmlns:p14="http://schemas.microsoft.com/office/powerpoint/2010/main" val="189287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Sylinder 2">
            <a:extLst>
              <a:ext uri="{FF2B5EF4-FFF2-40B4-BE49-F238E27FC236}">
                <a16:creationId xmlns:a16="http://schemas.microsoft.com/office/drawing/2014/main" id="{0F164DF7-0C35-F9A0-040E-63D3C8D8609D}"/>
              </a:ext>
            </a:extLst>
          </p:cNvPr>
          <p:cNvSpPr txBox="1"/>
          <p:nvPr/>
        </p:nvSpPr>
        <p:spPr>
          <a:xfrm>
            <a:off x="307177" y="840480"/>
            <a:ext cx="7051054" cy="5293757"/>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Handler om hvor mange en leder har under seg og skal forholde seg direkte til.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Kontrollspennet til hvert ledernivå er det, som sammen med sektoriseringen, styrer byggingen av innsatsorganisasjonen.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2000" b="1" i="0" u="none" strike="noStrike" kern="1200" cap="none" spc="0" normalizeH="0" baseline="0" noProof="0" dirty="0">
                <a:ln>
                  <a:noFill/>
                </a:ln>
                <a:solidFill>
                  <a:srgbClr val="0070C0"/>
                </a:solidFill>
                <a:effectLst/>
                <a:uLnTx/>
                <a:uFillTx/>
                <a:latin typeface="Calibri" panose="020F0502020204030204"/>
                <a:ea typeface="+mn-ea"/>
                <a:cs typeface="+mn-cs"/>
              </a:rPr>
              <a:t>Maksimalt kontrollspenn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Det er flere faktorer som påvirker kontrollspennets størrelse</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Krav til beslutningshastighet – jo raskere beslutninger, desto mindre kontrollspenn er mulig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De underordnedes selvstendighet – større grad av selvstendighet gir mulighet for større kontrollspenn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rPr>
              <a:t>Kontrollspennet bør være mellom 3 og 7-8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b-NO" sz="20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b-NO" sz="2000" dirty="0">
                <a:solidFill>
                  <a:prstClr val="black"/>
                </a:solidFill>
                <a:latin typeface="Calibri" panose="020F0502020204030204"/>
              </a:rPr>
              <a:t>Det kan i tillegg være et «faglig kontrollspenn» og «kontrollspenn» </a:t>
            </a:r>
            <a:r>
              <a:rPr lang="nb-NO" sz="2000" dirty="0" err="1">
                <a:solidFill>
                  <a:prstClr val="black"/>
                </a:solidFill>
                <a:latin typeface="Calibri" panose="020F0502020204030204"/>
              </a:rPr>
              <a:t>ift</a:t>
            </a:r>
            <a:r>
              <a:rPr lang="nb-NO" sz="2000" dirty="0">
                <a:solidFill>
                  <a:prstClr val="black"/>
                </a:solidFill>
                <a:latin typeface="Calibri" panose="020F0502020204030204"/>
              </a:rPr>
              <a:t> andre aktører (over- og sideordnet, media osv.)</a:t>
            </a:r>
            <a:endParaRPr kumimoji="0" lang="nb-NO"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kstSylinder 3">
            <a:extLst>
              <a:ext uri="{FF2B5EF4-FFF2-40B4-BE49-F238E27FC236}">
                <a16:creationId xmlns:a16="http://schemas.microsoft.com/office/drawing/2014/main" id="{73AD7F6F-9E75-AA21-6F2D-36260E8190A8}"/>
              </a:ext>
            </a:extLst>
          </p:cNvPr>
          <p:cNvSpPr txBox="1"/>
          <p:nvPr/>
        </p:nvSpPr>
        <p:spPr>
          <a:xfrm>
            <a:off x="242631" y="126735"/>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Kontrollspenn</a:t>
            </a:r>
          </a:p>
        </p:txBody>
      </p:sp>
      <p:pic>
        <p:nvPicPr>
          <p:cNvPr id="2" name="Bilde 1">
            <a:extLst>
              <a:ext uri="{FF2B5EF4-FFF2-40B4-BE49-F238E27FC236}">
                <a16:creationId xmlns:a16="http://schemas.microsoft.com/office/drawing/2014/main" id="{941B7A5D-14E6-3F16-74A1-D8298EA8BF91}"/>
              </a:ext>
            </a:extLst>
          </p:cNvPr>
          <p:cNvPicPr>
            <a:picLocks noChangeAspect="1"/>
          </p:cNvPicPr>
          <p:nvPr/>
        </p:nvPicPr>
        <p:blipFill>
          <a:blip r:embed="rId2"/>
          <a:stretch>
            <a:fillRect/>
          </a:stretch>
        </p:blipFill>
        <p:spPr>
          <a:xfrm>
            <a:off x="7358231" y="19582"/>
            <a:ext cx="4833769" cy="3409418"/>
          </a:xfrm>
          <a:prstGeom prst="rect">
            <a:avLst/>
          </a:prstGeom>
        </p:spPr>
      </p:pic>
      <p:sp>
        <p:nvSpPr>
          <p:cNvPr id="5" name="TekstSylinder 4">
            <a:extLst>
              <a:ext uri="{FF2B5EF4-FFF2-40B4-BE49-F238E27FC236}">
                <a16:creationId xmlns:a16="http://schemas.microsoft.com/office/drawing/2014/main" id="{00D6014E-0D6C-F276-B81D-B2BBE2E07B87}"/>
              </a:ext>
            </a:extLst>
          </p:cNvPr>
          <p:cNvSpPr txBox="1"/>
          <p:nvPr/>
        </p:nvSpPr>
        <p:spPr>
          <a:xfrm>
            <a:off x="8012990" y="3591944"/>
            <a:ext cx="3524250" cy="3139321"/>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nb-NO" b="1" dirty="0"/>
              <a:t>Hva kan vi gjøre med det?</a:t>
            </a:r>
          </a:p>
          <a:p>
            <a:pPr marL="285750" indent="-285750">
              <a:buFont typeface="Arial" panose="020B0604020202020204" pitchFamily="34" charset="0"/>
              <a:buChar char="•"/>
            </a:pPr>
            <a:r>
              <a:rPr lang="nb-NO" dirty="0"/>
              <a:t>Riktig organisering og dimensjonering av innsatsen</a:t>
            </a:r>
          </a:p>
          <a:p>
            <a:pPr marL="285750" indent="-285750">
              <a:buFont typeface="Arial" panose="020B0604020202020204" pitchFamily="34" charset="0"/>
              <a:buChar char="•"/>
            </a:pPr>
            <a:r>
              <a:rPr lang="nb-NO" dirty="0"/>
              <a:t>Lederstøtte tilpasset hendelsen og kompleksiteten (ELS)</a:t>
            </a:r>
          </a:p>
          <a:p>
            <a:pPr marL="285750" indent="-285750">
              <a:buFont typeface="Arial" panose="020B0604020202020204" pitchFamily="34" charset="0"/>
              <a:buChar char="•"/>
            </a:pPr>
            <a:r>
              <a:rPr lang="nb-NO" dirty="0"/>
              <a:t>Delegering og intensjonsbasert ledelse</a:t>
            </a:r>
          </a:p>
          <a:p>
            <a:pPr marL="285750" indent="-285750">
              <a:buFont typeface="Arial" panose="020B0604020202020204" pitchFamily="34" charset="0"/>
              <a:buChar char="•"/>
            </a:pPr>
            <a:r>
              <a:rPr lang="nb-NO" dirty="0"/>
              <a:t>Ledelse i team</a:t>
            </a:r>
          </a:p>
          <a:p>
            <a:pPr marL="285750" indent="-285750">
              <a:buFont typeface="Arial" panose="020B0604020202020204" pitchFamily="34" charset="0"/>
              <a:buChar char="•"/>
            </a:pPr>
            <a:r>
              <a:rPr lang="nb-NO" dirty="0"/>
              <a:t>God situasjonsbevissthet som deles på viktige områder</a:t>
            </a:r>
          </a:p>
          <a:p>
            <a:pPr marL="285750" indent="-285750">
              <a:buFont typeface="Arial" panose="020B0604020202020204" pitchFamily="34" charset="0"/>
              <a:buChar char="•"/>
            </a:pPr>
            <a:endParaRPr lang="nb-NO" dirty="0"/>
          </a:p>
        </p:txBody>
      </p:sp>
    </p:spTree>
    <p:extLst>
      <p:ext uri="{BB962C8B-B14F-4D97-AF65-F5344CB8AC3E}">
        <p14:creationId xmlns:p14="http://schemas.microsoft.com/office/powerpoint/2010/main" val="428287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Bilde 1">
            <a:extLst>
              <a:ext uri="{FF2B5EF4-FFF2-40B4-BE49-F238E27FC236}">
                <a16:creationId xmlns:a16="http://schemas.microsoft.com/office/drawing/2014/main" id="{84598E55-F7B8-4054-B918-04106D320992}"/>
              </a:ext>
            </a:extLst>
          </p:cNvPr>
          <p:cNvPicPr>
            <a:picLocks noChangeAspect="1"/>
          </p:cNvPicPr>
          <p:nvPr/>
        </p:nvPicPr>
        <p:blipFill>
          <a:blip r:embed="rId2"/>
          <a:stretch>
            <a:fillRect/>
          </a:stretch>
        </p:blipFill>
        <p:spPr>
          <a:xfrm>
            <a:off x="1263578" y="1829776"/>
            <a:ext cx="9664846" cy="3020264"/>
          </a:xfrm>
          <a:prstGeom prst="rect">
            <a:avLst/>
          </a:prstGeom>
        </p:spPr>
      </p:pic>
      <p:sp>
        <p:nvSpPr>
          <p:cNvPr id="10" name="TekstSylinder 9">
            <a:extLst>
              <a:ext uri="{FF2B5EF4-FFF2-40B4-BE49-F238E27FC236}">
                <a16:creationId xmlns:a16="http://schemas.microsoft.com/office/drawing/2014/main" id="{A44107DA-44B8-4D9F-925A-6949AC63E17F}"/>
              </a:ext>
            </a:extLst>
          </p:cNvPr>
          <p:cNvSpPr txBox="1"/>
          <p:nvPr/>
        </p:nvSpPr>
        <p:spPr>
          <a:xfrm>
            <a:off x="3281680" y="6223939"/>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sentrale elementer i beslutningssyklusen (Johansen)</a:t>
            </a:r>
          </a:p>
        </p:txBody>
      </p:sp>
    </p:spTree>
    <p:extLst>
      <p:ext uri="{BB962C8B-B14F-4D97-AF65-F5344CB8AC3E}">
        <p14:creationId xmlns:p14="http://schemas.microsoft.com/office/powerpoint/2010/main" val="2170652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kstSylinder 21">
            <a:extLst>
              <a:ext uri="{FF2B5EF4-FFF2-40B4-BE49-F238E27FC236}">
                <a16:creationId xmlns:a16="http://schemas.microsoft.com/office/drawing/2014/main" id="{A0ED1B0A-BCD2-A82C-EA58-428675CAAA76}"/>
              </a:ext>
            </a:extLst>
          </p:cNvPr>
          <p:cNvSpPr txBox="1"/>
          <p:nvPr/>
        </p:nvSpPr>
        <p:spPr>
          <a:xfrm>
            <a:off x="1250962" y="5572461"/>
            <a:ext cx="6094520" cy="261610"/>
          </a:xfrm>
          <a:prstGeom prst="rect">
            <a:avLst/>
          </a:prstGeom>
          <a:noFill/>
        </p:spPr>
        <p:txBody>
          <a:bodyPr wrap="square">
            <a:spAutoFit/>
          </a:bodyPr>
          <a:lstStyle/>
          <a:p>
            <a:pPr algn="r"/>
            <a:r>
              <a:rPr lang="nb-NO" sz="1100" dirty="0"/>
              <a:t>Magnussen (2021) Forenklet modell av situasjonsbevissthet etter Endsley (1995). </a:t>
            </a:r>
          </a:p>
        </p:txBody>
      </p:sp>
      <p:pic>
        <p:nvPicPr>
          <p:cNvPr id="24" name="Bilde 23">
            <a:extLst>
              <a:ext uri="{FF2B5EF4-FFF2-40B4-BE49-F238E27FC236}">
                <a16:creationId xmlns:a16="http://schemas.microsoft.com/office/drawing/2014/main" id="{F671BA85-63A6-86FC-C795-95CF7FE3CDB3}"/>
              </a:ext>
            </a:extLst>
          </p:cNvPr>
          <p:cNvPicPr>
            <a:picLocks noChangeAspect="1"/>
          </p:cNvPicPr>
          <p:nvPr/>
        </p:nvPicPr>
        <p:blipFill>
          <a:blip r:embed="rId3"/>
          <a:stretch>
            <a:fillRect/>
          </a:stretch>
        </p:blipFill>
        <p:spPr>
          <a:xfrm>
            <a:off x="377798" y="1559859"/>
            <a:ext cx="10704587" cy="4012602"/>
          </a:xfrm>
          <a:prstGeom prst="rect">
            <a:avLst/>
          </a:prstGeom>
        </p:spPr>
      </p:pic>
      <p:sp>
        <p:nvSpPr>
          <p:cNvPr id="25" name="TekstSylinder 24">
            <a:extLst>
              <a:ext uri="{FF2B5EF4-FFF2-40B4-BE49-F238E27FC236}">
                <a16:creationId xmlns:a16="http://schemas.microsoft.com/office/drawing/2014/main" id="{BD004B5D-D499-ECD9-F1FD-9F8D43ABBDED}"/>
              </a:ext>
            </a:extLst>
          </p:cNvPr>
          <p:cNvSpPr txBox="1"/>
          <p:nvPr/>
        </p:nvSpPr>
        <p:spPr>
          <a:xfrm>
            <a:off x="337701" y="263180"/>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Situasjonsforståelse vs.</a:t>
            </a:r>
            <a:r>
              <a:rPr kumimoji="0" lang="nb-NO" sz="4000" b="1" i="0" u="none" strike="noStrike" kern="1200" cap="none" spc="0" normalizeH="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 s</a:t>
            </a: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ituasjonsbevissthet</a:t>
            </a:r>
          </a:p>
        </p:txBody>
      </p:sp>
    </p:spTree>
    <p:extLst>
      <p:ext uri="{BB962C8B-B14F-4D97-AF65-F5344CB8AC3E}">
        <p14:creationId xmlns:p14="http://schemas.microsoft.com/office/powerpoint/2010/main" val="374426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26"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down)">
                                      <p:cBhvr>
                                        <p:cTn id="10" dur="580">
                                          <p:stCondLst>
                                            <p:cond delay="0"/>
                                          </p:stCondLst>
                                        </p:cTn>
                                        <p:tgtEl>
                                          <p:spTgt spid="22"/>
                                        </p:tgtEl>
                                      </p:cBhvr>
                                    </p:animEffect>
                                    <p:anim calcmode="lin" valueType="num">
                                      <p:cBhvr>
                                        <p:cTn id="11"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6" dur="26">
                                          <p:stCondLst>
                                            <p:cond delay="650"/>
                                          </p:stCondLst>
                                        </p:cTn>
                                        <p:tgtEl>
                                          <p:spTgt spid="22"/>
                                        </p:tgtEl>
                                      </p:cBhvr>
                                      <p:to x="100000" y="60000"/>
                                    </p:animScale>
                                    <p:animScale>
                                      <p:cBhvr>
                                        <p:cTn id="17" dur="166" decel="50000">
                                          <p:stCondLst>
                                            <p:cond delay="676"/>
                                          </p:stCondLst>
                                        </p:cTn>
                                        <p:tgtEl>
                                          <p:spTgt spid="22"/>
                                        </p:tgtEl>
                                      </p:cBhvr>
                                      <p:to x="100000" y="100000"/>
                                    </p:animScale>
                                    <p:animScale>
                                      <p:cBhvr>
                                        <p:cTn id="18" dur="26">
                                          <p:stCondLst>
                                            <p:cond delay="1312"/>
                                          </p:stCondLst>
                                        </p:cTn>
                                        <p:tgtEl>
                                          <p:spTgt spid="22"/>
                                        </p:tgtEl>
                                      </p:cBhvr>
                                      <p:to x="100000" y="80000"/>
                                    </p:animScale>
                                    <p:animScale>
                                      <p:cBhvr>
                                        <p:cTn id="19" dur="166" decel="50000">
                                          <p:stCondLst>
                                            <p:cond delay="1338"/>
                                          </p:stCondLst>
                                        </p:cTn>
                                        <p:tgtEl>
                                          <p:spTgt spid="22"/>
                                        </p:tgtEl>
                                      </p:cBhvr>
                                      <p:to x="100000" y="100000"/>
                                    </p:animScale>
                                    <p:animScale>
                                      <p:cBhvr>
                                        <p:cTn id="20" dur="26">
                                          <p:stCondLst>
                                            <p:cond delay="1642"/>
                                          </p:stCondLst>
                                        </p:cTn>
                                        <p:tgtEl>
                                          <p:spTgt spid="22"/>
                                        </p:tgtEl>
                                      </p:cBhvr>
                                      <p:to x="100000" y="90000"/>
                                    </p:animScale>
                                    <p:animScale>
                                      <p:cBhvr>
                                        <p:cTn id="21" dur="166" decel="50000">
                                          <p:stCondLst>
                                            <p:cond delay="1668"/>
                                          </p:stCondLst>
                                        </p:cTn>
                                        <p:tgtEl>
                                          <p:spTgt spid="22"/>
                                        </p:tgtEl>
                                      </p:cBhvr>
                                      <p:to x="100000" y="100000"/>
                                    </p:animScale>
                                    <p:animScale>
                                      <p:cBhvr>
                                        <p:cTn id="22" dur="26">
                                          <p:stCondLst>
                                            <p:cond delay="1808"/>
                                          </p:stCondLst>
                                        </p:cTn>
                                        <p:tgtEl>
                                          <p:spTgt spid="22"/>
                                        </p:tgtEl>
                                      </p:cBhvr>
                                      <p:to x="100000" y="95000"/>
                                    </p:animScale>
                                    <p:animScale>
                                      <p:cBhvr>
                                        <p:cTn id="23" dur="166" decel="50000">
                                          <p:stCondLst>
                                            <p:cond delay="1834"/>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12397ABF-4F33-8D33-3C76-83338047D435}"/>
              </a:ext>
            </a:extLst>
          </p:cNvPr>
          <p:cNvPicPr>
            <a:picLocks noChangeAspect="1"/>
          </p:cNvPicPr>
          <p:nvPr/>
        </p:nvPicPr>
        <p:blipFill>
          <a:blip r:embed="rId2"/>
          <a:stretch>
            <a:fillRect/>
          </a:stretch>
        </p:blipFill>
        <p:spPr>
          <a:xfrm>
            <a:off x="7421732" y="1872173"/>
            <a:ext cx="4626832" cy="4564137"/>
          </a:xfrm>
          <a:prstGeom prst="rect">
            <a:avLst/>
          </a:prstGeom>
        </p:spPr>
      </p:pic>
      <p:sp>
        <p:nvSpPr>
          <p:cNvPr id="4" name="TekstSylinder 3">
            <a:extLst>
              <a:ext uri="{FF2B5EF4-FFF2-40B4-BE49-F238E27FC236}">
                <a16:creationId xmlns:a16="http://schemas.microsoft.com/office/drawing/2014/main" id="{4ECE0CA4-2189-D18D-ED76-F9B8F88F3FE9}"/>
              </a:ext>
            </a:extLst>
          </p:cNvPr>
          <p:cNvSpPr txBox="1"/>
          <p:nvPr/>
        </p:nvSpPr>
        <p:spPr>
          <a:xfrm>
            <a:off x="6096000" y="6581001"/>
            <a:ext cx="6094206" cy="276999"/>
          </a:xfrm>
          <a:prstGeom prst="rect">
            <a:avLst/>
          </a:prstGeom>
          <a:noFill/>
        </p:spPr>
        <p:txBody>
          <a:bodyPr wrap="square">
            <a:spAutoFit/>
          </a:bodyPr>
          <a:lstStyle/>
          <a:p>
            <a:pPr algn="r"/>
            <a:r>
              <a:rPr lang="nb-NO" sz="1200" dirty="0">
                <a:effectLst/>
                <a:latin typeface="Calibri" panose="020F0502020204030204" pitchFamily="34" charset="0"/>
                <a:ea typeface="Calibri" panose="020F0502020204030204" pitchFamily="34" charset="0"/>
                <a:cs typeface="Times New Roman" panose="02020603050405020304" pitchFamily="18" charset="0"/>
              </a:rPr>
              <a:t>Magnussen (2022): Team situasjonsbevissthet etter Endsley (1995)</a:t>
            </a:r>
            <a:endParaRPr lang="nb-NO" sz="1200" dirty="0"/>
          </a:p>
        </p:txBody>
      </p:sp>
      <p:sp>
        <p:nvSpPr>
          <p:cNvPr id="6" name="TekstSylinder 5">
            <a:extLst>
              <a:ext uri="{FF2B5EF4-FFF2-40B4-BE49-F238E27FC236}">
                <a16:creationId xmlns:a16="http://schemas.microsoft.com/office/drawing/2014/main" id="{99A7E1C2-9636-AB9C-53F1-E05C8B9AEB47}"/>
              </a:ext>
            </a:extLst>
          </p:cNvPr>
          <p:cNvSpPr txBox="1"/>
          <p:nvPr/>
        </p:nvSpPr>
        <p:spPr>
          <a:xfrm>
            <a:off x="421689" y="971066"/>
            <a:ext cx="6920143" cy="5581015"/>
          </a:xfrm>
          <a:prstGeom prst="rect">
            <a:avLst/>
          </a:prstGeom>
          <a:noFill/>
        </p:spPr>
        <p:txBody>
          <a:bodyPr wrap="square">
            <a:spAutoFit/>
          </a:bodyPr>
          <a:lstStyle/>
          <a:p>
            <a:pPr marL="285750" indent="-285750">
              <a:spcAft>
                <a:spcPts val="800"/>
              </a:spcAft>
              <a:buFont typeface="Arial" panose="020B0604020202020204" pitchFamily="34" charset="0"/>
              <a:buChar char="•"/>
            </a:pPr>
            <a:r>
              <a:rPr lang="nb-NO" sz="2200" dirty="0">
                <a:effectLst/>
                <a:latin typeface="Calibri" panose="020F0502020204030204" pitchFamily="34" charset="0"/>
                <a:ea typeface="Calibri" panose="020F0502020204030204" pitchFamily="34" charset="0"/>
                <a:cs typeface="Calibri" panose="020F0502020204030204" pitchFamily="34" charset="0"/>
              </a:rPr>
              <a:t>Sirkelen til hver av de fire teammedlemmene illustrerer den enkeltes individuelle situasjonsbevissthet. </a:t>
            </a:r>
          </a:p>
          <a:p>
            <a:pPr marL="285750" indent="-285750">
              <a:spcAft>
                <a:spcPts val="800"/>
              </a:spcAft>
              <a:buFont typeface="Arial" panose="020B0604020202020204" pitchFamily="34" charset="0"/>
              <a:buChar char="•"/>
            </a:pPr>
            <a:r>
              <a:rPr lang="nb-NO" sz="2200" dirty="0">
                <a:effectLst/>
                <a:latin typeface="Calibri" panose="020F0502020204030204" pitchFamily="34" charset="0"/>
                <a:ea typeface="Calibri" panose="020F0502020204030204" pitchFamily="34" charset="0"/>
                <a:cs typeface="Calibri" panose="020F0502020204030204" pitchFamily="34" charset="0"/>
              </a:rPr>
              <a:t>Team situasjonsbevissthet tilsvarer summen av alle de fire sirklene</a:t>
            </a:r>
          </a:p>
          <a:p>
            <a:pPr marL="285750" indent="-285750">
              <a:spcAft>
                <a:spcPts val="800"/>
              </a:spcAft>
              <a:buFont typeface="Arial" panose="020B0604020202020204" pitchFamily="34" charset="0"/>
              <a:buChar char="•"/>
            </a:pPr>
            <a:r>
              <a:rPr lang="nb-NO" sz="2200" dirty="0">
                <a:effectLst/>
                <a:latin typeface="Calibri" panose="020F0502020204030204" pitchFamily="34" charset="0"/>
                <a:ea typeface="Calibri" panose="020F0502020204030204" pitchFamily="34" charset="0"/>
                <a:cs typeface="Calibri" panose="020F0502020204030204" pitchFamily="34" charset="0"/>
              </a:rPr>
              <a:t>Delt situasjonsbevissthet vil være der det er overlapp mellom de ulike sirklene. </a:t>
            </a:r>
          </a:p>
          <a:p>
            <a:pPr marL="285750" indent="-285750">
              <a:spcAft>
                <a:spcPts val="800"/>
              </a:spcAft>
              <a:buFont typeface="Arial" panose="020B0604020202020204" pitchFamily="34" charset="0"/>
              <a:buChar char="•"/>
            </a:pPr>
            <a:r>
              <a:rPr lang="nb-NO" sz="2200" dirty="0">
                <a:effectLst/>
                <a:latin typeface="Calibri" panose="020F0502020204030204" pitchFamily="34" charset="0"/>
                <a:ea typeface="Calibri" panose="020F0502020204030204" pitchFamily="34" charset="0"/>
                <a:cs typeface="Calibri" panose="020F0502020204030204" pitchFamily="34" charset="0"/>
              </a:rPr>
              <a:t>Det skraverte området i midten vil være den delen av situasjonsbevisstheten som deles av alle teammedlemmene.</a:t>
            </a:r>
          </a:p>
          <a:p>
            <a:pPr marL="285750" indent="-285750">
              <a:spcAft>
                <a:spcPts val="800"/>
              </a:spcAft>
              <a:buFont typeface="Arial" panose="020B0604020202020204" pitchFamily="34" charset="0"/>
              <a:buChar char="•"/>
            </a:pPr>
            <a:r>
              <a:rPr lang="nb-NO" sz="2200" dirty="0">
                <a:effectLst/>
                <a:latin typeface="Calibri" panose="020F0502020204030204" pitchFamily="34" charset="0"/>
                <a:ea typeface="Calibri" panose="020F0502020204030204" pitchFamily="34" charset="0"/>
                <a:cs typeface="Calibri" panose="020F0502020204030204" pitchFamily="34" charset="0"/>
              </a:rPr>
              <a:t>Felles eller identisk situasjonsbevissthet vil imidlertid ikke være et mål. I stedet for at det søkes å oppnå identisk situasjonsbevissthet, bør heller fokuset være lik eller delt situasjonsbevissthet der hvor det er overlapp mellom teammedlemmenes oppgaver (Bolstad &amp; Endsley, 2003).</a:t>
            </a:r>
          </a:p>
        </p:txBody>
      </p:sp>
      <p:sp>
        <p:nvSpPr>
          <p:cNvPr id="7" name="TekstSylinder 6">
            <a:extLst>
              <a:ext uri="{FF2B5EF4-FFF2-40B4-BE49-F238E27FC236}">
                <a16:creationId xmlns:a16="http://schemas.microsoft.com/office/drawing/2014/main" id="{9B5DDBE3-B53D-8F77-AEB1-B1F0F5693C58}"/>
              </a:ext>
            </a:extLst>
          </p:cNvPr>
          <p:cNvSpPr txBox="1"/>
          <p:nvPr/>
        </p:nvSpPr>
        <p:spPr>
          <a:xfrm>
            <a:off x="337701" y="263180"/>
            <a:ext cx="107534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Situasjonsbevissthet i team</a:t>
            </a:r>
          </a:p>
        </p:txBody>
      </p:sp>
    </p:spTree>
    <p:extLst>
      <p:ext uri="{BB962C8B-B14F-4D97-AF65-F5344CB8AC3E}">
        <p14:creationId xmlns:p14="http://schemas.microsoft.com/office/powerpoint/2010/main" val="2474846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4A3A0611-D255-2FBB-E01E-4180EEB2FBC3}"/>
              </a:ext>
            </a:extLst>
          </p:cNvPr>
          <p:cNvPicPr>
            <a:picLocks noChangeAspect="1"/>
          </p:cNvPicPr>
          <p:nvPr/>
        </p:nvPicPr>
        <p:blipFill>
          <a:blip r:embed="rId3"/>
          <a:stretch>
            <a:fillRect/>
          </a:stretch>
        </p:blipFill>
        <p:spPr>
          <a:xfrm>
            <a:off x="0" y="0"/>
            <a:ext cx="6096000" cy="3464416"/>
          </a:xfrm>
          <a:prstGeom prst="rect">
            <a:avLst/>
          </a:prstGeom>
        </p:spPr>
      </p:pic>
      <p:sp>
        <p:nvSpPr>
          <p:cNvPr id="4" name="TekstSylinder 3">
            <a:extLst>
              <a:ext uri="{FF2B5EF4-FFF2-40B4-BE49-F238E27FC236}">
                <a16:creationId xmlns:a16="http://schemas.microsoft.com/office/drawing/2014/main" id="{B29CA71A-8016-2DD1-DFB3-85BFE1554D6F}"/>
              </a:ext>
            </a:extLst>
          </p:cNvPr>
          <p:cNvSpPr txBox="1"/>
          <p:nvPr/>
        </p:nvSpPr>
        <p:spPr>
          <a:xfrm>
            <a:off x="92650" y="-77993"/>
            <a:ext cx="5910699"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Delt situasjonsbevissthet i team?</a:t>
            </a:r>
          </a:p>
        </p:txBody>
      </p:sp>
      <p:pic>
        <p:nvPicPr>
          <p:cNvPr id="3" name="Bilde 2">
            <a:extLst>
              <a:ext uri="{FF2B5EF4-FFF2-40B4-BE49-F238E27FC236}">
                <a16:creationId xmlns:a16="http://schemas.microsoft.com/office/drawing/2014/main" id="{A5FC2ADE-6930-C673-8045-153937CBDE34}"/>
              </a:ext>
            </a:extLst>
          </p:cNvPr>
          <p:cNvPicPr>
            <a:picLocks noChangeAspect="1"/>
          </p:cNvPicPr>
          <p:nvPr/>
        </p:nvPicPr>
        <p:blipFill>
          <a:blip r:embed="rId4"/>
          <a:stretch>
            <a:fillRect/>
          </a:stretch>
        </p:blipFill>
        <p:spPr>
          <a:xfrm>
            <a:off x="4593336" y="2401015"/>
            <a:ext cx="7598664" cy="4456985"/>
          </a:xfrm>
          <a:prstGeom prst="rect">
            <a:avLst/>
          </a:prstGeom>
        </p:spPr>
      </p:pic>
      <p:sp>
        <p:nvSpPr>
          <p:cNvPr id="5" name="Ellipse 4">
            <a:extLst>
              <a:ext uri="{FF2B5EF4-FFF2-40B4-BE49-F238E27FC236}">
                <a16:creationId xmlns:a16="http://schemas.microsoft.com/office/drawing/2014/main" id="{39DA4FF7-4C80-5B2C-C4A6-F244F4DDC43C}"/>
              </a:ext>
            </a:extLst>
          </p:cNvPr>
          <p:cNvSpPr/>
          <p:nvPr/>
        </p:nvSpPr>
        <p:spPr>
          <a:xfrm>
            <a:off x="267843" y="4070350"/>
            <a:ext cx="1352550" cy="132343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 name="Ellipse 5">
            <a:extLst>
              <a:ext uri="{FF2B5EF4-FFF2-40B4-BE49-F238E27FC236}">
                <a16:creationId xmlns:a16="http://schemas.microsoft.com/office/drawing/2014/main" id="{60A18FDA-ED20-6F5D-FFF6-B86D39F12CD0}"/>
              </a:ext>
            </a:extLst>
          </p:cNvPr>
          <p:cNvSpPr/>
          <p:nvPr/>
        </p:nvSpPr>
        <p:spPr>
          <a:xfrm>
            <a:off x="6659254" y="700787"/>
            <a:ext cx="1352550" cy="1323439"/>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Ellipse 6">
            <a:extLst>
              <a:ext uri="{FF2B5EF4-FFF2-40B4-BE49-F238E27FC236}">
                <a16:creationId xmlns:a16="http://schemas.microsoft.com/office/drawing/2014/main" id="{C722DEB1-C8BF-511D-8160-5DEB9785D744}"/>
              </a:ext>
            </a:extLst>
          </p:cNvPr>
          <p:cNvSpPr/>
          <p:nvPr/>
        </p:nvSpPr>
        <p:spPr>
          <a:xfrm>
            <a:off x="890143" y="4070349"/>
            <a:ext cx="1352550" cy="132343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mc:AlternateContent xmlns:mc="http://schemas.openxmlformats.org/markup-compatibility/2006">
        <mc:Choice xmlns:p14="http://schemas.microsoft.com/office/powerpoint/2010/main" Requires="p14">
          <p:contentPart p14:bwMode="auto" r:id="rId5">
            <p14:nvContentPartPr>
              <p14:cNvPr id="9" name="Håndskrift 8">
                <a:extLst>
                  <a:ext uri="{FF2B5EF4-FFF2-40B4-BE49-F238E27FC236}">
                    <a16:creationId xmlns:a16="http://schemas.microsoft.com/office/drawing/2014/main" id="{0FCE4C89-D603-C4D5-72CA-590C0143B085}"/>
                  </a:ext>
                </a:extLst>
              </p14:cNvPr>
              <p14:cNvContentPartPr/>
              <p14:nvPr/>
            </p14:nvContentPartPr>
            <p14:xfrm>
              <a:off x="983402" y="4294408"/>
              <a:ext cx="561240" cy="871560"/>
            </p14:xfrm>
          </p:contentPart>
        </mc:Choice>
        <mc:Fallback>
          <p:pic>
            <p:nvPicPr>
              <p:cNvPr id="9" name="Håndskrift 8">
                <a:extLst>
                  <a:ext uri="{FF2B5EF4-FFF2-40B4-BE49-F238E27FC236}">
                    <a16:creationId xmlns:a16="http://schemas.microsoft.com/office/drawing/2014/main" id="{0FCE4C89-D603-C4D5-72CA-590C0143B085}"/>
                  </a:ext>
                </a:extLst>
              </p:cNvPr>
              <p:cNvPicPr/>
              <p:nvPr/>
            </p:nvPicPr>
            <p:blipFill>
              <a:blip r:embed="rId6"/>
              <a:stretch>
                <a:fillRect/>
              </a:stretch>
            </p:blipFill>
            <p:spPr>
              <a:xfrm>
                <a:off x="929402" y="4186768"/>
                <a:ext cx="668880" cy="10872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0" name="Håndskrift 9">
                <a:extLst>
                  <a:ext uri="{FF2B5EF4-FFF2-40B4-BE49-F238E27FC236}">
                    <a16:creationId xmlns:a16="http://schemas.microsoft.com/office/drawing/2014/main" id="{19EB2469-5536-34BB-9F47-4BBC93914A00}"/>
                  </a:ext>
                </a:extLst>
              </p14:cNvPr>
              <p14:cNvContentPartPr/>
              <p14:nvPr/>
            </p14:nvContentPartPr>
            <p14:xfrm>
              <a:off x="1174202" y="4675648"/>
              <a:ext cx="360" cy="360"/>
            </p14:xfrm>
          </p:contentPart>
        </mc:Choice>
        <mc:Fallback>
          <p:pic>
            <p:nvPicPr>
              <p:cNvPr id="10" name="Håndskrift 9">
                <a:extLst>
                  <a:ext uri="{FF2B5EF4-FFF2-40B4-BE49-F238E27FC236}">
                    <a16:creationId xmlns:a16="http://schemas.microsoft.com/office/drawing/2014/main" id="{19EB2469-5536-34BB-9F47-4BBC93914A00}"/>
                  </a:ext>
                </a:extLst>
              </p:cNvPr>
              <p:cNvPicPr/>
              <p:nvPr/>
            </p:nvPicPr>
            <p:blipFill>
              <a:blip r:embed="rId8"/>
              <a:stretch>
                <a:fillRect/>
              </a:stretch>
            </p:blipFill>
            <p:spPr>
              <a:xfrm>
                <a:off x="1120202" y="4568008"/>
                <a:ext cx="108000" cy="216000"/>
              </a:xfrm>
              <a:prstGeom prst="rect">
                <a:avLst/>
              </a:prstGeom>
            </p:spPr>
          </p:pic>
        </mc:Fallback>
      </mc:AlternateContent>
      <p:sp>
        <p:nvSpPr>
          <p:cNvPr id="11" name="Ellipse 10">
            <a:extLst>
              <a:ext uri="{FF2B5EF4-FFF2-40B4-BE49-F238E27FC236}">
                <a16:creationId xmlns:a16="http://schemas.microsoft.com/office/drawing/2014/main" id="{5358AEA6-74EE-DC98-8E76-A663792AC5FA}"/>
              </a:ext>
            </a:extLst>
          </p:cNvPr>
          <p:cNvSpPr/>
          <p:nvPr/>
        </p:nvSpPr>
        <p:spPr>
          <a:xfrm>
            <a:off x="8129083" y="700786"/>
            <a:ext cx="1352550" cy="1323439"/>
          </a:xfrm>
          <a:prstGeom prst="ellips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TekstSylinder 11">
            <a:extLst>
              <a:ext uri="{FF2B5EF4-FFF2-40B4-BE49-F238E27FC236}">
                <a16:creationId xmlns:a16="http://schemas.microsoft.com/office/drawing/2014/main" id="{1650C089-12DB-BDF5-9D7C-D2AF7437F5FE}"/>
              </a:ext>
            </a:extLst>
          </p:cNvPr>
          <p:cNvSpPr txBox="1"/>
          <p:nvPr/>
        </p:nvSpPr>
        <p:spPr>
          <a:xfrm>
            <a:off x="5013125" y="1850509"/>
            <a:ext cx="1200154" cy="369332"/>
          </a:xfrm>
          <a:prstGeom prst="rect">
            <a:avLst/>
          </a:prstGeom>
          <a:noFill/>
        </p:spPr>
        <p:txBody>
          <a:bodyPr wrap="square" rtlCol="0">
            <a:spAutoFit/>
          </a:bodyPr>
          <a:lstStyle/>
          <a:p>
            <a:r>
              <a:rPr lang="nb-NO" dirty="0"/>
              <a:t>Kl. 1230</a:t>
            </a:r>
          </a:p>
        </p:txBody>
      </p:sp>
      <p:sp>
        <p:nvSpPr>
          <p:cNvPr id="13" name="TekstSylinder 12">
            <a:extLst>
              <a:ext uri="{FF2B5EF4-FFF2-40B4-BE49-F238E27FC236}">
                <a16:creationId xmlns:a16="http://schemas.microsoft.com/office/drawing/2014/main" id="{85D4B768-8FB8-D94E-A9CA-11707ADC6FB6}"/>
              </a:ext>
            </a:extLst>
          </p:cNvPr>
          <p:cNvSpPr txBox="1"/>
          <p:nvPr/>
        </p:nvSpPr>
        <p:spPr>
          <a:xfrm>
            <a:off x="10911977" y="5787026"/>
            <a:ext cx="1200154" cy="369332"/>
          </a:xfrm>
          <a:prstGeom prst="rect">
            <a:avLst/>
          </a:prstGeom>
          <a:noFill/>
        </p:spPr>
        <p:txBody>
          <a:bodyPr wrap="square" rtlCol="0">
            <a:spAutoFit/>
          </a:bodyPr>
          <a:lstStyle/>
          <a:p>
            <a:pPr algn="r"/>
            <a:r>
              <a:rPr lang="nb-NO" dirty="0"/>
              <a:t>Kl. 2130</a:t>
            </a:r>
          </a:p>
        </p:txBody>
      </p:sp>
    </p:spTree>
    <p:extLst>
      <p:ext uri="{BB962C8B-B14F-4D97-AF65-F5344CB8AC3E}">
        <p14:creationId xmlns:p14="http://schemas.microsoft.com/office/powerpoint/2010/main" val="382526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3" grpId="0"/>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sjon IU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TotalTime>
  <Words>1868</Words>
  <Application>Microsoft Office PowerPoint</Application>
  <PresentationFormat>Widescreen</PresentationFormat>
  <Paragraphs>222</Paragraphs>
  <Slides>28</Slides>
  <Notes>3</Notes>
  <HiddenSlides>8</HiddenSlides>
  <MMClips>0</MMClips>
  <ScaleCrop>false</ScaleCrop>
  <HeadingPairs>
    <vt:vector size="6" baseType="variant">
      <vt:variant>
        <vt:lpstr>Brukte skrifter</vt:lpstr>
      </vt:variant>
      <vt:variant>
        <vt:i4>7</vt:i4>
      </vt:variant>
      <vt:variant>
        <vt:lpstr>Tema</vt:lpstr>
      </vt:variant>
      <vt:variant>
        <vt:i4>2</vt:i4>
      </vt:variant>
      <vt:variant>
        <vt:lpstr>Lysbildetitler</vt:lpstr>
      </vt:variant>
      <vt:variant>
        <vt:i4>28</vt:i4>
      </vt:variant>
    </vt:vector>
  </HeadingPairs>
  <TitlesOfParts>
    <vt:vector size="37" baseType="lpstr">
      <vt:lpstr>Arial</vt:lpstr>
      <vt:lpstr>Calibri</vt:lpstr>
      <vt:lpstr>Calibri Light</vt:lpstr>
      <vt:lpstr>Nunito Sans</vt:lpstr>
      <vt:lpstr>Roboto</vt:lpstr>
      <vt:lpstr>Times New Roman</vt:lpstr>
      <vt:lpstr>Wingdings</vt:lpstr>
      <vt:lpstr>Office-tema</vt:lpstr>
      <vt:lpstr>Presentasjon IUA</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vector>
  </TitlesOfParts>
  <Company>Trondelag Brann- Og Redningstjeneste IKS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Magnussen Stig Cato</dc:creator>
  <cp:lastModifiedBy>Magnussen Stig Cato</cp:lastModifiedBy>
  <cp:revision>1</cp:revision>
  <dcterms:created xsi:type="dcterms:W3CDTF">2024-05-07T06:40:51Z</dcterms:created>
  <dcterms:modified xsi:type="dcterms:W3CDTF">2024-05-07T13:26:45Z</dcterms:modified>
</cp:coreProperties>
</file>