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55" r:id="rId4"/>
  </p:sldMasterIdLst>
  <p:notesMasterIdLst>
    <p:notesMasterId r:id="rId17"/>
  </p:notesMasterIdLst>
  <p:handoutMasterIdLst>
    <p:handoutMasterId r:id="rId18"/>
  </p:handoutMasterIdLst>
  <p:sldIdLst>
    <p:sldId id="256" r:id="rId5"/>
    <p:sldId id="269" r:id="rId6"/>
    <p:sldId id="282" r:id="rId7"/>
    <p:sldId id="271" r:id="rId8"/>
    <p:sldId id="279" r:id="rId9"/>
    <p:sldId id="274" r:id="rId10"/>
    <p:sldId id="276" r:id="rId11"/>
    <p:sldId id="275" r:id="rId12"/>
    <p:sldId id="277" r:id="rId13"/>
    <p:sldId id="281" r:id="rId14"/>
    <p:sldId id="283" r:id="rId15"/>
    <p:sldId id="284" r:id="rId16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484C"/>
    <a:srgbClr val="ED5855"/>
    <a:srgbClr val="98B8C2"/>
    <a:srgbClr val="CFC26C"/>
    <a:srgbClr val="CFC26D"/>
    <a:srgbClr val="EE5856"/>
    <a:srgbClr val="D8D6D7"/>
    <a:srgbClr val="8AAC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80" autoAdjust="0"/>
  </p:normalViewPr>
  <p:slideViewPr>
    <p:cSldViewPr snapToGrid="0" snapToObjects="1">
      <p:cViewPr varScale="1">
        <p:scale>
          <a:sx n="150" d="100"/>
          <a:sy n="150" d="100"/>
        </p:scale>
        <p:origin x="1914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97F3B8-FA99-F447-A926-5F13D5734C78}" type="datetimeFigureOut">
              <a:rPr lang="en-US" smtClean="0"/>
              <a:t>5/7/2024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CE84D-AE7D-5444-8BCE-B5918CDC9F8B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159190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7E232A-5AC4-8444-9F0E-19E1E856CBE1}" type="datetimeFigureOut">
              <a:rPr lang="en-US" smtClean="0"/>
              <a:t>5/7/2024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78E40A-3DA3-DC43-B111-80AA30E94FE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231873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6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emf"/><Relationship Id="rId5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1.emf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emf"/><Relationship Id="rId4" Type="http://schemas.openxmlformats.org/officeDocument/2006/relationships/image" Target="../media/image3.emf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3.emf"/><Relationship Id="rId4" Type="http://schemas.openxmlformats.org/officeDocument/2006/relationships/image" Target="../media/image5.emf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6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3.emf"/><Relationship Id="rId4" Type="http://schemas.openxmlformats.org/officeDocument/2006/relationships/image" Target="../media/image5.emf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6.emf"/><Relationship Id="rId4" Type="http://schemas.openxmlformats.org/officeDocument/2006/relationships/image" Target="../media/image4.emf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Logo h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95" y="0"/>
            <a:ext cx="9147696" cy="6858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804510" y="288286"/>
            <a:ext cx="7992807" cy="74501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205704" y="1697947"/>
            <a:ext cx="7357520" cy="6858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3578640" y="-225662"/>
            <a:ext cx="735752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pic>
        <p:nvPicPr>
          <p:cNvPr id="16" name="Picture 15" descr="ORIGINAL_ØRLAND LOGO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080" y="2004511"/>
            <a:ext cx="2497335" cy="30060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949460" y="3983640"/>
            <a:ext cx="71882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80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lide venstrestilt Hvit 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ED5855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1749" y="0"/>
            <a:ext cx="9127098" cy="6858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93607" y="1026694"/>
            <a:ext cx="7992807" cy="74501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13424" y="1026694"/>
            <a:ext cx="7357520" cy="6858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177065" y="3345205"/>
            <a:ext cx="735752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sp>
        <p:nvSpPr>
          <p:cNvPr id="14" name="Right Triangle 13"/>
          <p:cNvSpPr/>
          <p:nvPr userDrawn="1"/>
        </p:nvSpPr>
        <p:spPr>
          <a:xfrm rot="16200000" flipH="1" flipV="1">
            <a:off x="203707" y="-221468"/>
            <a:ext cx="8736584" cy="9143998"/>
          </a:xfrm>
          <a:prstGeom prst="rt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5" name="Picture 14" descr="ORIGINAL_ØRLAND LOGO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29" y="956039"/>
            <a:ext cx="935495" cy="1126059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1875180"/>
            <a:ext cx="3788079" cy="1470025"/>
          </a:xfrm>
        </p:spPr>
        <p:txBody>
          <a:bodyPr>
            <a:noAutofit/>
          </a:bodyPr>
          <a:lstStyle>
            <a:lvl1pPr algn="l">
              <a:defRPr sz="4000" b="0" i="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19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93135" y="2982232"/>
            <a:ext cx="3788078" cy="1871384"/>
          </a:xfrm>
        </p:spPr>
        <p:txBody>
          <a:bodyPr>
            <a:normAutofit/>
          </a:bodyPr>
          <a:lstStyle>
            <a:lvl1pPr marL="0" indent="0" algn="l">
              <a:buNone/>
              <a:defRPr sz="25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3388835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lide venstrestilt Hvit A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grayscl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93607" y="1026694"/>
            <a:ext cx="7992807" cy="74501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13424" y="1026694"/>
            <a:ext cx="7357520" cy="6858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177065" y="3345205"/>
            <a:ext cx="735752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sp>
        <p:nvSpPr>
          <p:cNvPr id="14" name="Right Triangle 13"/>
          <p:cNvSpPr/>
          <p:nvPr userDrawn="1"/>
        </p:nvSpPr>
        <p:spPr>
          <a:xfrm rot="16200000" flipH="1" flipV="1">
            <a:off x="203707" y="-221468"/>
            <a:ext cx="8736584" cy="9143998"/>
          </a:xfrm>
          <a:prstGeom prst="rt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5" name="Picture 14" descr="ORIGINAL_ØRLAND LOGO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29" y="956039"/>
            <a:ext cx="935495" cy="1126059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1875180"/>
            <a:ext cx="3788079" cy="1470025"/>
          </a:xfrm>
        </p:spPr>
        <p:txBody>
          <a:bodyPr>
            <a:noAutofit/>
          </a:bodyPr>
          <a:lstStyle>
            <a:lvl1pPr algn="l">
              <a:defRPr sz="4000" b="0" i="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19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93135" y="2982232"/>
            <a:ext cx="3788078" cy="1871384"/>
          </a:xfrm>
        </p:spPr>
        <p:txBody>
          <a:bodyPr>
            <a:normAutofit/>
          </a:bodyPr>
          <a:lstStyle>
            <a:lvl1pPr marL="0" indent="0" algn="l">
              <a:buNone/>
              <a:defRPr sz="25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201204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lide høyrestilt Rø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98B8C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0583" y="0"/>
            <a:ext cx="9127098" cy="6858000"/>
          </a:xfrm>
          <a:prstGeom prst="rect">
            <a:avLst/>
          </a:prstGeom>
        </p:spPr>
      </p:pic>
      <p:sp>
        <p:nvSpPr>
          <p:cNvPr id="11" name="Right Triangle 10"/>
          <p:cNvSpPr/>
          <p:nvPr userDrawn="1"/>
        </p:nvSpPr>
        <p:spPr>
          <a:xfrm rot="16200000">
            <a:off x="1460625" y="-826632"/>
            <a:ext cx="7519006" cy="7869641"/>
          </a:xfrm>
          <a:prstGeom prst="rtTriangle">
            <a:avLst/>
          </a:prstGeom>
          <a:solidFill>
            <a:srgbClr val="E648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E6484C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477262" y="-626593"/>
            <a:ext cx="7992807" cy="74501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680308" y="-1426199"/>
            <a:ext cx="7357520" cy="6858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4664773" y="-83795"/>
            <a:ext cx="735752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pic>
        <p:nvPicPr>
          <p:cNvPr id="16" name="Picture 15" descr="ORIGINAL_ØRLAND LOGO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84" y="3330067"/>
            <a:ext cx="935495" cy="1126059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4324749"/>
            <a:ext cx="7597061" cy="1470025"/>
          </a:xfrm>
        </p:spPr>
        <p:txBody>
          <a:bodyPr>
            <a:noAutofit/>
          </a:bodyPr>
          <a:lstStyle>
            <a:lvl1pPr algn="r">
              <a:defRPr sz="4000" b="0" i="0" baseline="0">
                <a:solidFill>
                  <a:srgbClr val="FFFFFF"/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93135" y="5431801"/>
            <a:ext cx="7597060" cy="798017"/>
          </a:xfrm>
        </p:spPr>
        <p:txBody>
          <a:bodyPr>
            <a:normAutofit/>
          </a:bodyPr>
          <a:lstStyle>
            <a:lvl1pPr marL="0" indent="0" algn="r">
              <a:buNone/>
              <a:defRPr sz="25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1321248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lide høyrestilt Rød 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83" y="0"/>
            <a:ext cx="9127098" cy="6858000"/>
          </a:xfrm>
          <a:prstGeom prst="rect">
            <a:avLst/>
          </a:prstGeom>
        </p:spPr>
      </p:pic>
      <p:sp>
        <p:nvSpPr>
          <p:cNvPr id="18" name="Right Triangle 17"/>
          <p:cNvSpPr/>
          <p:nvPr userDrawn="1"/>
        </p:nvSpPr>
        <p:spPr>
          <a:xfrm rot="16200000">
            <a:off x="1460625" y="-826632"/>
            <a:ext cx="7519006" cy="7869641"/>
          </a:xfrm>
          <a:prstGeom prst="rtTriangle">
            <a:avLst/>
          </a:prstGeom>
          <a:solidFill>
            <a:srgbClr val="E648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>
              <a:solidFill>
                <a:srgbClr val="E6484C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477262" y="-626593"/>
            <a:ext cx="7992807" cy="74501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680308" y="-1426199"/>
            <a:ext cx="7357520" cy="6858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4664773" y="-83795"/>
            <a:ext cx="735752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pic>
        <p:nvPicPr>
          <p:cNvPr id="16" name="Picture 15" descr="ORIGINAL_ØRLAND LOGO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84" y="3330067"/>
            <a:ext cx="935495" cy="1126059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4324749"/>
            <a:ext cx="7597061" cy="1470025"/>
          </a:xfrm>
        </p:spPr>
        <p:txBody>
          <a:bodyPr>
            <a:noAutofit/>
          </a:bodyPr>
          <a:lstStyle>
            <a:lvl1pPr algn="r">
              <a:defRPr sz="4000" b="0" i="0" baseline="0">
                <a:solidFill>
                  <a:srgbClr val="FFFFFF"/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93135" y="5431801"/>
            <a:ext cx="7597060" cy="798017"/>
          </a:xfrm>
        </p:spPr>
        <p:txBody>
          <a:bodyPr>
            <a:normAutofit/>
          </a:bodyPr>
          <a:lstStyle>
            <a:lvl1pPr marL="0" indent="0" algn="r">
              <a:buNone/>
              <a:defRPr sz="25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314446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lide høyrestilt 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ED5855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0583" y="0"/>
            <a:ext cx="9127098" cy="6858000"/>
          </a:xfrm>
          <a:prstGeom prst="rect">
            <a:avLst/>
          </a:prstGeom>
        </p:spPr>
      </p:pic>
      <p:sp>
        <p:nvSpPr>
          <p:cNvPr id="18" name="Right Triangle 17"/>
          <p:cNvSpPr/>
          <p:nvPr userDrawn="1"/>
        </p:nvSpPr>
        <p:spPr>
          <a:xfrm rot="16200000">
            <a:off x="1460625" y="-826632"/>
            <a:ext cx="7519006" cy="7869641"/>
          </a:xfrm>
          <a:prstGeom prst="rtTriangle">
            <a:avLst/>
          </a:prstGeom>
          <a:solidFill>
            <a:srgbClr val="8AACB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477262" y="-626593"/>
            <a:ext cx="7992807" cy="74501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680308" y="-1362172"/>
            <a:ext cx="7357520" cy="6858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4664773" y="-98933"/>
            <a:ext cx="735752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pic>
        <p:nvPicPr>
          <p:cNvPr id="16" name="Picture 15" descr="ORIGINAL_ØRLAND LOGO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84" y="3330067"/>
            <a:ext cx="935495" cy="1126059"/>
          </a:xfrm>
          <a:prstGeom prst="rect">
            <a:avLst/>
          </a:prstGeom>
        </p:spPr>
      </p:pic>
      <p:sp>
        <p:nvSpPr>
          <p:cNvPr id="22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4324749"/>
            <a:ext cx="7597061" cy="1470025"/>
          </a:xfrm>
        </p:spPr>
        <p:txBody>
          <a:bodyPr>
            <a:noAutofit/>
          </a:bodyPr>
          <a:lstStyle>
            <a:lvl1pPr algn="r">
              <a:defRPr sz="4000" b="0" i="0" baseline="0">
                <a:solidFill>
                  <a:schemeClr val="bg1"/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23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93135" y="5431801"/>
            <a:ext cx="7597060" cy="798017"/>
          </a:xfrm>
        </p:spPr>
        <p:txBody>
          <a:bodyPr>
            <a:normAutofit/>
          </a:bodyPr>
          <a:lstStyle>
            <a:lvl1pPr marL="0" indent="0" algn="r">
              <a:buNone/>
              <a:defRPr sz="25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11928118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lide høyrestilt H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98B8C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10583" y="0"/>
            <a:ext cx="9127098" cy="6858000"/>
          </a:xfrm>
          <a:prstGeom prst="rect">
            <a:avLst/>
          </a:prstGeom>
        </p:spPr>
      </p:pic>
      <p:sp>
        <p:nvSpPr>
          <p:cNvPr id="18" name="Right Triangle 17"/>
          <p:cNvSpPr/>
          <p:nvPr userDrawn="1"/>
        </p:nvSpPr>
        <p:spPr>
          <a:xfrm rot="16200000">
            <a:off x="1460625" y="-826632"/>
            <a:ext cx="7519006" cy="7869641"/>
          </a:xfrm>
          <a:prstGeom prst="rt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477262" y="-626593"/>
            <a:ext cx="7992807" cy="74501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680308" y="-1426199"/>
            <a:ext cx="7357520" cy="6858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4664773" y="-83795"/>
            <a:ext cx="735752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pic>
        <p:nvPicPr>
          <p:cNvPr id="16" name="Picture 15" descr="ORIGINAL_ØRLAND LOGO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84" y="3330067"/>
            <a:ext cx="935495" cy="1126059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4324749"/>
            <a:ext cx="7597061" cy="1470025"/>
          </a:xfrm>
        </p:spPr>
        <p:txBody>
          <a:bodyPr>
            <a:noAutofit/>
          </a:bodyPr>
          <a:lstStyle>
            <a:lvl1pPr algn="r">
              <a:defRPr sz="4000" b="0" i="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93135" y="5431801"/>
            <a:ext cx="7597060" cy="798017"/>
          </a:xfrm>
        </p:spPr>
        <p:txBody>
          <a:bodyPr>
            <a:normAutofit/>
          </a:bodyPr>
          <a:lstStyle>
            <a:lvl1pPr marL="0" indent="0" algn="r">
              <a:buNone/>
              <a:defRPr sz="25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14377661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lide høyrestilt Hvit A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83" y="0"/>
            <a:ext cx="9127098" cy="6858000"/>
          </a:xfrm>
          <a:prstGeom prst="rect">
            <a:avLst/>
          </a:prstGeom>
        </p:spPr>
      </p:pic>
      <p:sp>
        <p:nvSpPr>
          <p:cNvPr id="18" name="Right Triangle 17"/>
          <p:cNvSpPr/>
          <p:nvPr userDrawn="1"/>
        </p:nvSpPr>
        <p:spPr>
          <a:xfrm rot="16200000">
            <a:off x="1460625" y="-826632"/>
            <a:ext cx="7519006" cy="7869641"/>
          </a:xfrm>
          <a:prstGeom prst="rt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477262" y="-626593"/>
            <a:ext cx="7992807" cy="74501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680308" y="-1426199"/>
            <a:ext cx="7357520" cy="6858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4664773" y="-83795"/>
            <a:ext cx="735752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pic>
        <p:nvPicPr>
          <p:cNvPr id="16" name="Picture 15" descr="ORIGINAL_ØRLAND LOGO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6384" y="3330067"/>
            <a:ext cx="935495" cy="1126059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4324749"/>
            <a:ext cx="7597061" cy="1470025"/>
          </a:xfrm>
        </p:spPr>
        <p:txBody>
          <a:bodyPr>
            <a:noAutofit/>
          </a:bodyPr>
          <a:lstStyle>
            <a:lvl1pPr algn="r">
              <a:defRPr sz="4000" b="0" i="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93135" y="5431801"/>
            <a:ext cx="7597060" cy="798017"/>
          </a:xfrm>
        </p:spPr>
        <p:txBody>
          <a:bodyPr>
            <a:normAutofit/>
          </a:bodyPr>
          <a:lstStyle>
            <a:lvl1pPr marL="0" indent="0" algn="r">
              <a:buNone/>
              <a:defRPr sz="25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28365435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hvit">
    <p:bg>
      <p:bgPr>
        <a:solidFill>
          <a:srgbClr val="98B8C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6927" cy="6856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2280768"/>
            <a:ext cx="7597061" cy="1470025"/>
          </a:xfrm>
        </p:spPr>
        <p:txBody>
          <a:bodyPr>
            <a:noAutofit/>
          </a:bodyPr>
          <a:lstStyle>
            <a:lvl1pPr>
              <a:defRPr sz="6500" b="0" i="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93135" y="3738179"/>
            <a:ext cx="7597060" cy="1130432"/>
          </a:xfrm>
        </p:spPr>
        <p:txBody>
          <a:bodyPr>
            <a:normAutofit/>
          </a:bodyPr>
          <a:lstStyle>
            <a:lvl1pPr marL="0" indent="0" algn="l">
              <a:buNone/>
              <a:defRPr sz="25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8D6D7"/>
                </a:solidFill>
              </a:defRPr>
            </a:lvl1pPr>
          </a:lstStyle>
          <a:p>
            <a:fld id="{459BE47B-52F3-2947-9303-FAC0039582A0}" type="datetime1">
              <a:rPr lang="nb-NO" smtClean="0"/>
              <a:t>07.05.2024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8D6D7"/>
                </a:solidFill>
              </a:defRPr>
            </a:lvl1pPr>
          </a:lstStyle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8D6D7"/>
                </a:solidFill>
              </a:defRPr>
            </a:lvl1pPr>
          </a:lstStyle>
          <a:p>
            <a:fld id="{AF88E988-FB04-AB4E-BE5A-59F242AF7F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5390654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851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2280768"/>
            <a:ext cx="7597061" cy="1470025"/>
          </a:xfrm>
        </p:spPr>
        <p:txBody>
          <a:bodyPr>
            <a:noAutofit/>
          </a:bodyPr>
          <a:lstStyle>
            <a:lvl1pPr>
              <a:defRPr sz="6500" b="0" i="0" baseline="0">
                <a:solidFill>
                  <a:schemeClr val="bg1"/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93135" y="3738179"/>
            <a:ext cx="7597060" cy="1130432"/>
          </a:xfrm>
        </p:spPr>
        <p:txBody>
          <a:bodyPr>
            <a:normAutofit/>
          </a:bodyPr>
          <a:lstStyle>
            <a:lvl1pPr marL="0" indent="0" algn="l">
              <a:buNone/>
              <a:defRPr sz="25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8D6D7"/>
                </a:solidFill>
              </a:defRPr>
            </a:lvl1pPr>
          </a:lstStyle>
          <a:p>
            <a:fld id="{459BE47B-52F3-2947-9303-FAC0039582A0}" type="datetime1">
              <a:rPr lang="nb-NO" smtClean="0"/>
              <a:t>07.05.2024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8D6D7"/>
                </a:solidFill>
              </a:defRPr>
            </a:lvl1pPr>
          </a:lstStyle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8D6D7"/>
                </a:solidFill>
              </a:defRPr>
            </a:lvl1pPr>
          </a:lstStyle>
          <a:p>
            <a:fld id="{AF88E988-FB04-AB4E-BE5A-59F242AF7F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gr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8518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59BE47B-52F3-2947-9303-FAC0039582A0}" type="datetime1">
              <a:rPr lang="nb-NO" smtClean="0"/>
              <a:pPr/>
              <a:t>07.05.2024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ØRLAND KOMMUNE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88E988-FB04-AB4E-BE5A-59F242AF7F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2280768"/>
            <a:ext cx="7597061" cy="1470025"/>
          </a:xfrm>
        </p:spPr>
        <p:txBody>
          <a:bodyPr>
            <a:noAutofit/>
          </a:bodyPr>
          <a:lstStyle>
            <a:lvl1pPr>
              <a:defRPr sz="6500" b="0" i="0" baseline="0">
                <a:solidFill>
                  <a:srgbClr val="E6484C"/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93135" y="3738179"/>
            <a:ext cx="7597060" cy="1130432"/>
          </a:xfrm>
        </p:spPr>
        <p:txBody>
          <a:bodyPr>
            <a:normAutofit/>
          </a:bodyPr>
          <a:lstStyle>
            <a:lvl1pPr marL="0" indent="0" algn="l">
              <a:buNone/>
              <a:defRPr sz="25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2135746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Logo Rø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7697" cy="6858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804510" y="288286"/>
            <a:ext cx="7992807" cy="74501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36967" y="1494656"/>
            <a:ext cx="735752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pic>
        <p:nvPicPr>
          <p:cNvPr id="16" name="Picture 15" descr="ORIGINAL_ØRLAND LOGO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080" y="2004511"/>
            <a:ext cx="2497335" cy="30060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3430591" y="-429992"/>
            <a:ext cx="7188200" cy="6705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949460" y="3983640"/>
            <a:ext cx="71882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0586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8518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59BE47B-52F3-2947-9303-FAC0039582A0}" type="datetime1">
              <a:rPr lang="nb-NO" smtClean="0"/>
              <a:pPr/>
              <a:t>07.05.2024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ØRLAND KOMMUNE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88E988-FB04-AB4E-BE5A-59F242AF7F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2280768"/>
            <a:ext cx="7597061" cy="1470025"/>
          </a:xfrm>
        </p:spPr>
        <p:txBody>
          <a:bodyPr>
            <a:noAutofit/>
          </a:bodyPr>
          <a:lstStyle>
            <a:lvl1pPr>
              <a:defRPr sz="6500" b="0" i="0" baseline="0">
                <a:solidFill>
                  <a:schemeClr val="bg1"/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93135" y="3738179"/>
            <a:ext cx="7597060" cy="1130432"/>
          </a:xfrm>
        </p:spPr>
        <p:txBody>
          <a:bodyPr>
            <a:normAutofit/>
          </a:bodyPr>
          <a:lstStyle>
            <a:lvl1pPr marL="0" indent="0" algn="l">
              <a:buNone/>
              <a:defRPr sz="25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27740643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rø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56700" cy="686413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59BE47B-52F3-2947-9303-FAC0039582A0}" type="datetime1">
              <a:rPr lang="nb-NO" smtClean="0"/>
              <a:pPr/>
              <a:t>07.05.2024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ØRLAND KOMMUNE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F88E988-FB04-AB4E-BE5A-59F242AF7F7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2280768"/>
            <a:ext cx="7597061" cy="1470025"/>
          </a:xfrm>
        </p:spPr>
        <p:txBody>
          <a:bodyPr>
            <a:noAutofit/>
          </a:bodyPr>
          <a:lstStyle>
            <a:lvl1pPr>
              <a:defRPr sz="6500" b="0" i="0" baseline="0">
                <a:solidFill>
                  <a:schemeClr val="bg1"/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93135" y="3738179"/>
            <a:ext cx="7597060" cy="1130432"/>
          </a:xfrm>
        </p:spPr>
        <p:txBody>
          <a:bodyPr>
            <a:normAutofit/>
          </a:bodyPr>
          <a:lstStyle>
            <a:lvl1pPr marL="0" indent="0" algn="l">
              <a:buNone/>
              <a:defRPr sz="25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189651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punktliste_rødt hjørne">
    <p:bg>
      <p:bgPr>
        <a:solidFill>
          <a:srgbClr val="E648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6927" cy="685680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135" y="2184614"/>
            <a:ext cx="7597059" cy="3250279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B801-FBF8-3846-8B8F-47C0A524AB12}" type="datetime1">
              <a:rPr lang="nb-NO" smtClean="0"/>
              <a:t>07.05.2024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93135" y="752986"/>
            <a:ext cx="7597059" cy="1143000"/>
          </a:xfrm>
        </p:spPr>
        <p:txBody>
          <a:bodyPr>
            <a:noAutofit/>
          </a:bodyPr>
          <a:lstStyle>
            <a:lvl1pPr>
              <a:defRPr sz="55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Sett inn </a:t>
            </a:r>
            <a:r>
              <a:rPr lang="en-US" dirty="0" err="1"/>
              <a:t>overskrift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5700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punktliste_blått hjørne">
    <p:bg>
      <p:bgPr>
        <a:solidFill>
          <a:srgbClr val="8AAC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927" y="0"/>
            <a:ext cx="9146927" cy="685680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135" y="2184614"/>
            <a:ext cx="7597059" cy="3250279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B801-FBF8-3846-8B8F-47C0A524AB12}" type="datetime1">
              <a:rPr lang="nb-NO" smtClean="0"/>
              <a:t>07.05.2024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93135" y="752986"/>
            <a:ext cx="7597059" cy="1143000"/>
          </a:xfrm>
        </p:spPr>
        <p:txBody>
          <a:bodyPr>
            <a:noAutofit/>
          </a:bodyPr>
          <a:lstStyle>
            <a:lvl1pPr>
              <a:defRPr sz="55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Sett inn </a:t>
            </a:r>
            <a:r>
              <a:rPr lang="en-US" dirty="0" err="1"/>
              <a:t>overskrift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0329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punktliste_gult hjørne">
    <p:bg>
      <p:bgPr>
        <a:solidFill>
          <a:srgbClr val="CFC2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927" y="0"/>
            <a:ext cx="9146927" cy="685680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135" y="2184614"/>
            <a:ext cx="7597059" cy="3250279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B801-FBF8-3846-8B8F-47C0A524AB12}" type="datetime1">
              <a:rPr lang="nb-NO" smtClean="0"/>
              <a:t>07.05.2024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93135" y="752986"/>
            <a:ext cx="7597059" cy="1143000"/>
          </a:xfrm>
        </p:spPr>
        <p:txBody>
          <a:bodyPr>
            <a:noAutofit/>
          </a:bodyPr>
          <a:lstStyle>
            <a:lvl1pPr>
              <a:defRPr sz="55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Sett inn </a:t>
            </a:r>
            <a:r>
              <a:rPr lang="en-US" dirty="0" err="1"/>
              <a:t>overskrift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0329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tekst_blått hjørne">
    <p:bg>
      <p:bgPr>
        <a:solidFill>
          <a:srgbClr val="8AAC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927" y="0"/>
            <a:ext cx="9146927" cy="6856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135" y="752986"/>
            <a:ext cx="7597059" cy="1143000"/>
          </a:xfrm>
        </p:spPr>
        <p:txBody>
          <a:bodyPr>
            <a:noAutofit/>
          </a:bodyPr>
          <a:lstStyle>
            <a:lvl1pPr>
              <a:defRPr sz="55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Sett inn </a:t>
            </a:r>
            <a:r>
              <a:rPr lang="en-US" dirty="0" err="1"/>
              <a:t>overskrift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135" y="2184614"/>
            <a:ext cx="7597059" cy="3205876"/>
          </a:xfrm>
        </p:spPr>
        <p:txBody>
          <a:bodyPr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Arial"/>
              <a:buNone/>
              <a:tabLst/>
              <a:defRPr sz="25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Arial"/>
              <a:buNone/>
              <a:tabLst/>
              <a:defRPr/>
            </a:pP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</a:p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B801-FBF8-3846-8B8F-47C0A524AB12}" type="datetime1">
              <a:rPr lang="nb-NO" smtClean="0"/>
              <a:t>07.05.2024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_blått hjørne">
    <p:bg>
      <p:bgPr>
        <a:solidFill>
          <a:srgbClr val="8AAC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6927" cy="685680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B801-FBF8-3846-8B8F-47C0A524AB12}" type="datetime1">
              <a:rPr lang="nb-NO" smtClean="0"/>
              <a:t>07.05.2024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135" y="1225515"/>
            <a:ext cx="7597059" cy="4164975"/>
          </a:xfrm>
        </p:spPr>
        <p:txBody>
          <a:bodyPr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Arial"/>
              <a:buNone/>
              <a:tabLst/>
              <a:defRPr sz="25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Arial"/>
              <a:buNone/>
              <a:tabLst/>
              <a:defRPr/>
            </a:pP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442422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undertittel og punktliste_blått hjørne">
    <p:bg>
      <p:bgPr>
        <a:solidFill>
          <a:srgbClr val="8AAC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927" y="0"/>
            <a:ext cx="9146927" cy="6856807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93134" y="2184614"/>
            <a:ext cx="7597059" cy="639763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UNDERTITTEL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134" y="2824376"/>
            <a:ext cx="7597059" cy="2610517"/>
          </a:xfrm>
        </p:spPr>
        <p:txBody>
          <a:bodyPr/>
          <a:lstStyle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CF88-F92F-944B-B1F8-C6B46BDD2478}" type="datetime1">
              <a:rPr lang="nb-NO" smtClean="0"/>
              <a:t>07.05.2024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793135" y="752986"/>
            <a:ext cx="7597059" cy="1143000"/>
          </a:xfrm>
        </p:spPr>
        <p:txBody>
          <a:bodyPr>
            <a:noAutofit/>
          </a:bodyPr>
          <a:lstStyle>
            <a:lvl1pPr>
              <a:defRPr sz="55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Sett inn </a:t>
            </a:r>
            <a:r>
              <a:rPr lang="en-US" dirty="0" err="1"/>
              <a:t>overskrift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2344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tekst_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851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135" y="752986"/>
            <a:ext cx="7597059" cy="1143000"/>
          </a:xfrm>
        </p:spPr>
        <p:txBody>
          <a:bodyPr>
            <a:noAutofit/>
          </a:bodyPr>
          <a:lstStyle>
            <a:lvl1pPr>
              <a:defRPr sz="55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Sett inn </a:t>
            </a:r>
            <a:r>
              <a:rPr lang="en-US" dirty="0" err="1"/>
              <a:t>overskrift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135" y="2184614"/>
            <a:ext cx="7597059" cy="3205876"/>
          </a:xfrm>
        </p:spPr>
        <p:txBody>
          <a:bodyPr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Arial"/>
              <a:buNone/>
              <a:tabLst/>
              <a:defRPr sz="2500" baseline="0"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Arial"/>
              <a:buNone/>
              <a:tabLst/>
              <a:defRPr/>
            </a:pP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</a:p>
          <a:p>
            <a:pPr lvl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B801-FBF8-3846-8B8F-47C0A524AB12}" type="datetime1">
              <a:rPr lang="nb-NO" smtClean="0"/>
              <a:t>07.05.2024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4012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_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8518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B801-FBF8-3846-8B8F-47C0A524AB12}" type="datetime1">
              <a:rPr lang="nb-NO" smtClean="0"/>
              <a:t>07.05.2024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793135" y="1225515"/>
            <a:ext cx="7597059" cy="4164975"/>
          </a:xfrm>
        </p:spPr>
        <p:txBody>
          <a:bodyPr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Arial"/>
              <a:buNone/>
              <a:tabLst/>
              <a:defRPr sz="2500" baseline="0"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Arial"/>
              <a:buNone/>
              <a:tabLst/>
              <a:defRPr/>
            </a:pPr>
            <a:r>
              <a:rPr lang="en-US" dirty="0" err="1"/>
              <a:t>Lorem</a:t>
            </a:r>
            <a:r>
              <a:rPr lang="en-US" dirty="0"/>
              <a:t> </a:t>
            </a:r>
            <a:r>
              <a:rPr lang="en-US" dirty="0" err="1"/>
              <a:t>ipsum</a:t>
            </a:r>
            <a:r>
              <a:rPr lang="en-US" dirty="0"/>
              <a:t>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</a:t>
            </a:r>
            <a:r>
              <a:rPr lang="en-US" dirty="0" err="1"/>
              <a:t>sed</a:t>
            </a:r>
            <a:r>
              <a:rPr lang="en-US" dirty="0"/>
              <a:t>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r>
              <a:rPr lang="en-US" dirty="0"/>
              <a:t> </a:t>
            </a:r>
            <a:r>
              <a:rPr lang="en-US" dirty="0" err="1"/>
              <a:t>incididunt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labore</a:t>
            </a:r>
            <a:r>
              <a:rPr lang="en-US" dirty="0"/>
              <a:t> et </a:t>
            </a:r>
            <a:r>
              <a:rPr lang="en-US" dirty="0" err="1"/>
              <a:t>dolore</a:t>
            </a:r>
            <a:r>
              <a:rPr lang="en-US" dirty="0"/>
              <a:t> magna </a:t>
            </a:r>
            <a:r>
              <a:rPr lang="en-US" dirty="0" err="1"/>
              <a:t>aliqua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enim</a:t>
            </a:r>
            <a:r>
              <a:rPr lang="en-US" dirty="0"/>
              <a:t> ad minim </a:t>
            </a:r>
            <a:r>
              <a:rPr lang="en-US" dirty="0" err="1"/>
              <a:t>veniam</a:t>
            </a:r>
            <a:r>
              <a:rPr lang="en-US" dirty="0"/>
              <a:t>,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nostrud</a:t>
            </a:r>
            <a:r>
              <a:rPr lang="en-US" dirty="0"/>
              <a:t> exercitation </a:t>
            </a:r>
            <a:r>
              <a:rPr lang="en-US" dirty="0" err="1"/>
              <a:t>ullamco</a:t>
            </a:r>
            <a:r>
              <a:rPr lang="en-US" dirty="0"/>
              <a:t> </a:t>
            </a:r>
            <a:r>
              <a:rPr lang="en-US" dirty="0" err="1"/>
              <a:t>laboris</a:t>
            </a:r>
            <a:r>
              <a:rPr lang="en-US" dirty="0"/>
              <a:t> nisi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aliquip</a:t>
            </a:r>
            <a:r>
              <a:rPr lang="en-US" dirty="0"/>
              <a:t> ex </a:t>
            </a:r>
            <a:r>
              <a:rPr lang="en-US" dirty="0" err="1"/>
              <a:t>ea</a:t>
            </a:r>
            <a:r>
              <a:rPr lang="en-US" dirty="0"/>
              <a:t>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consequat</a:t>
            </a:r>
            <a:r>
              <a:rPr lang="en-US" dirty="0"/>
              <a:t>. </a:t>
            </a:r>
            <a:r>
              <a:rPr lang="en-US" dirty="0" err="1"/>
              <a:t>Duis</a:t>
            </a:r>
            <a:r>
              <a:rPr lang="en-US" dirty="0"/>
              <a:t> </a:t>
            </a:r>
            <a:r>
              <a:rPr lang="en-US" dirty="0" err="1"/>
              <a:t>aute</a:t>
            </a:r>
            <a:r>
              <a:rPr lang="en-US" dirty="0"/>
              <a:t> </a:t>
            </a:r>
            <a:r>
              <a:rPr lang="en-US" dirty="0" err="1"/>
              <a:t>irure</a:t>
            </a:r>
            <a:r>
              <a:rPr lang="en-US" dirty="0"/>
              <a:t> dolor in </a:t>
            </a:r>
            <a:r>
              <a:rPr lang="en-US" dirty="0" err="1"/>
              <a:t>reprehenderit</a:t>
            </a:r>
            <a:r>
              <a:rPr lang="en-US" dirty="0"/>
              <a:t> in </a:t>
            </a:r>
            <a:r>
              <a:rPr lang="en-US" dirty="0" err="1"/>
              <a:t>voluptate</a:t>
            </a:r>
            <a:r>
              <a:rPr lang="en-US" dirty="0"/>
              <a:t> </a:t>
            </a:r>
            <a:r>
              <a:rPr lang="en-US" dirty="0" err="1"/>
              <a:t>velit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cillum</a:t>
            </a:r>
            <a:r>
              <a:rPr lang="en-US" dirty="0"/>
              <a:t> </a:t>
            </a:r>
            <a:r>
              <a:rPr lang="en-US" dirty="0" err="1"/>
              <a:t>dolore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fugiat</a:t>
            </a:r>
            <a:r>
              <a:rPr lang="en-US" dirty="0"/>
              <a:t> </a:t>
            </a:r>
            <a:r>
              <a:rPr lang="en-US" dirty="0" err="1"/>
              <a:t>nulla</a:t>
            </a:r>
            <a:r>
              <a:rPr lang="en-US" dirty="0"/>
              <a:t> </a:t>
            </a:r>
            <a:r>
              <a:rPr lang="en-US" dirty="0" err="1"/>
              <a:t>pariatur</a:t>
            </a:r>
            <a:r>
              <a:rPr lang="en-US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26990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Logo 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9158647" cy="694021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804510" y="288286"/>
            <a:ext cx="7992807" cy="74501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036967" y="1494656"/>
            <a:ext cx="735752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pic>
        <p:nvPicPr>
          <p:cNvPr id="16" name="Picture 15" descr="ORIGINAL_ØRLAND LOGO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080" y="2004511"/>
            <a:ext cx="2497335" cy="30060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-3578640" y="-225662"/>
            <a:ext cx="735752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572447" y="2189805"/>
            <a:ext cx="7357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0016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 og punktliste_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8518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135" y="2184614"/>
            <a:ext cx="7597059" cy="325027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3B801-FBF8-3846-8B8F-47C0A524AB12}" type="datetime1">
              <a:rPr lang="nb-NO" smtClean="0"/>
              <a:t>07.05.2024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93135" y="752986"/>
            <a:ext cx="7597059" cy="1143000"/>
          </a:xfrm>
        </p:spPr>
        <p:txBody>
          <a:bodyPr>
            <a:noAutofit/>
          </a:bodyPr>
          <a:lstStyle>
            <a:lvl1pPr>
              <a:defRPr sz="55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Sett inn </a:t>
            </a:r>
            <a:r>
              <a:rPr lang="en-US" dirty="0" err="1"/>
              <a:t>overskrift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2918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tel, undertittel og punktliste_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8518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93134" y="2184614"/>
            <a:ext cx="7597059" cy="639763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UNDERTITTEL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134" y="2824376"/>
            <a:ext cx="7597059" cy="26105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FCF88-F92F-944B-B1F8-C6B46BDD2478}" type="datetime1">
              <a:rPr lang="nb-NO" smtClean="0"/>
              <a:t>07.05.2024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793135" y="752986"/>
            <a:ext cx="7597059" cy="1143000"/>
          </a:xfrm>
        </p:spPr>
        <p:txBody>
          <a:bodyPr>
            <a:noAutofit/>
          </a:bodyPr>
          <a:lstStyle>
            <a:lvl1pPr>
              <a:defRPr sz="55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Sett inn </a:t>
            </a:r>
            <a:r>
              <a:rPr lang="en-US" dirty="0" err="1"/>
              <a:t>overskrift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tel_rø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56700" cy="686413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F956-762E-2A44-A59C-A7306D9B1AD4}" type="datetime1">
              <a:rPr lang="nb-NO" smtClean="0"/>
              <a:t>07.05.2024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2280768"/>
            <a:ext cx="7597061" cy="1470025"/>
          </a:xfrm>
        </p:spPr>
        <p:txBody>
          <a:bodyPr>
            <a:noAutofit/>
          </a:bodyPr>
          <a:lstStyle>
            <a:lvl1pPr algn="ctr">
              <a:defRPr sz="6500" b="0" i="0" baseline="0">
                <a:solidFill>
                  <a:schemeClr val="bg1"/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34423345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tel_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8518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F956-762E-2A44-A59C-A7306D9B1AD4}" type="datetime1">
              <a:rPr lang="nb-NO" smtClean="0"/>
              <a:t>07.05.2024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2280768"/>
            <a:ext cx="7597061" cy="1470025"/>
          </a:xfrm>
        </p:spPr>
        <p:txBody>
          <a:bodyPr>
            <a:noAutofit/>
          </a:bodyPr>
          <a:lstStyle>
            <a:lvl1pPr algn="ctr">
              <a:defRPr sz="6500" b="0" i="0" baseline="0">
                <a:solidFill>
                  <a:schemeClr val="bg1"/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tel_Gr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8518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F956-762E-2A44-A59C-A7306D9B1AD4}" type="datetime1">
              <a:rPr lang="nb-NO" smtClean="0"/>
              <a:t>07.05.2024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2280768"/>
            <a:ext cx="7597061" cy="1470025"/>
          </a:xfrm>
        </p:spPr>
        <p:txBody>
          <a:bodyPr>
            <a:noAutofit/>
          </a:bodyPr>
          <a:lstStyle>
            <a:lvl1pPr algn="ctr">
              <a:defRPr sz="6500" b="0" i="0" baseline="0">
                <a:solidFill>
                  <a:srgbClr val="EE5856"/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40038419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tel_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8518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F956-762E-2A44-A59C-A7306D9B1AD4}" type="datetime1">
              <a:rPr lang="nb-NO" smtClean="0"/>
              <a:t>07.05.2024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2280768"/>
            <a:ext cx="7597061" cy="1470025"/>
          </a:xfrm>
        </p:spPr>
        <p:txBody>
          <a:bodyPr>
            <a:noAutofit/>
          </a:bodyPr>
          <a:lstStyle>
            <a:lvl1pPr algn="ctr">
              <a:defRPr sz="6500" b="0" i="0" baseline="0">
                <a:solidFill>
                  <a:schemeClr val="bg1"/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16406003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un tittel_hvit">
    <p:bg>
      <p:bgPr>
        <a:solidFill>
          <a:srgbClr val="8AAC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927" y="0"/>
            <a:ext cx="9146927" cy="6856807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F956-762E-2A44-A59C-A7306D9B1AD4}" type="datetime1">
              <a:rPr lang="nb-NO" smtClean="0"/>
              <a:t>07.05.2024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2280768"/>
            <a:ext cx="7597061" cy="1470025"/>
          </a:xfrm>
        </p:spPr>
        <p:txBody>
          <a:bodyPr>
            <a:noAutofit/>
          </a:bodyPr>
          <a:lstStyle>
            <a:lvl1pPr algn="ctr">
              <a:defRPr sz="6500" b="0" i="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2278747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hel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9144000" cy="6857999"/>
          </a:xfrm>
          <a:solidFill>
            <a:schemeClr val="bg1"/>
          </a:solidFill>
        </p:spPr>
        <p:txBody>
          <a:bodyPr/>
          <a:lstStyle>
            <a:lvl1pPr marL="0" indent="0" algn="ctr">
              <a:buNone/>
              <a:defRPr sz="3200" baseline="0">
                <a:solidFill>
                  <a:srgbClr val="D8D6D7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Sett inn </a:t>
            </a:r>
            <a:r>
              <a:rPr lang="en-US" dirty="0" err="1"/>
              <a:t>bilde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289183943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t bilde_hvit">
    <p:bg>
      <p:bgPr>
        <a:solidFill>
          <a:srgbClr val="8AAC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6927" cy="685680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145D-3478-7A44-AA7F-83D7F1388CAF}" type="datetime1">
              <a:rPr lang="nb-NO" smtClean="0"/>
              <a:t>07.05.2024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2728452" y="2245032"/>
            <a:ext cx="5211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93136" y="896935"/>
            <a:ext cx="7597056" cy="4520197"/>
          </a:xfrm>
        </p:spPr>
        <p:txBody>
          <a:bodyPr/>
          <a:lstStyle>
            <a:lvl1pPr marL="0" indent="0" algn="ctr">
              <a:buNone/>
              <a:defRPr sz="3200">
                <a:solidFill>
                  <a:srgbClr val="D8D6D7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Sett inn </a:t>
            </a:r>
            <a:r>
              <a:rPr lang="en-US" dirty="0" err="1"/>
              <a:t>bilde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38481934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t bilde_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8518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6145D-3478-7A44-AA7F-83D7F1388CAF}" type="datetime1">
              <a:rPr lang="nb-NO" smtClean="0"/>
              <a:t>07.05.2024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2728452" y="2245032"/>
            <a:ext cx="5211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93134" y="896935"/>
            <a:ext cx="7597059" cy="4520197"/>
          </a:xfrm>
        </p:spPr>
        <p:txBody>
          <a:bodyPr/>
          <a:lstStyle>
            <a:lvl1pPr marL="0" indent="0" algn="ctr">
              <a:buNone/>
              <a:defRPr sz="3200">
                <a:solidFill>
                  <a:srgbClr val="FFFFFF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Sett inn </a:t>
            </a:r>
            <a:r>
              <a:rPr lang="en-US" dirty="0" err="1"/>
              <a:t>bilde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ittel logo h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ight Triangle 11"/>
          <p:cNvSpPr/>
          <p:nvPr userDrawn="1"/>
        </p:nvSpPr>
        <p:spPr>
          <a:xfrm rot="16200000">
            <a:off x="3023409" y="737408"/>
            <a:ext cx="5745010" cy="6496172"/>
          </a:xfrm>
          <a:prstGeom prst="rt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75845" y="0"/>
            <a:ext cx="735752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4475" y="3098524"/>
            <a:ext cx="7357520" cy="6858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209572" y="-1548176"/>
            <a:ext cx="7992807" cy="745015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pic>
        <p:nvPicPr>
          <p:cNvPr id="16" name="Picture 15" descr="ORIGINAL_ØRLAND LOGO.eps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720" y="1916677"/>
            <a:ext cx="1946512" cy="234302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4324749"/>
            <a:ext cx="7597061" cy="1470025"/>
          </a:xfrm>
        </p:spPr>
        <p:txBody>
          <a:bodyPr>
            <a:noAutofit/>
          </a:bodyPr>
          <a:lstStyle>
            <a:lvl1pPr algn="ctr">
              <a:defRPr sz="5000" b="0" i="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93135" y="5431801"/>
            <a:ext cx="7597060" cy="798017"/>
          </a:xfrm>
        </p:spPr>
        <p:txBody>
          <a:bodyPr>
            <a:normAutofit/>
          </a:bodyPr>
          <a:lstStyle>
            <a:lvl1pPr marL="0" indent="0" algn="ctr">
              <a:buNone/>
              <a:defRPr sz="25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253045" y="-956020"/>
            <a:ext cx="7357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60986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tt bilde_gr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8518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B96145D-3478-7A44-AA7F-83D7F1388CAF}" type="datetime1">
              <a:rPr lang="nb-NO" smtClean="0"/>
              <a:pPr/>
              <a:t>07.05.2024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ØRLAND KOMMUNE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2728452" y="2245032"/>
            <a:ext cx="5211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b-NO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93136" y="896935"/>
            <a:ext cx="7597056" cy="4520197"/>
          </a:xfrm>
        </p:spPr>
        <p:txBody>
          <a:bodyPr/>
          <a:lstStyle>
            <a:lvl1pPr marL="0" indent="0" algn="ctr">
              <a:buNone/>
              <a:defRPr sz="3200">
                <a:solidFill>
                  <a:srgbClr val="FFFFFF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Sett inn </a:t>
            </a:r>
            <a:r>
              <a:rPr lang="en-US" dirty="0" err="1"/>
              <a:t>bilde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29404106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bilder_hvit">
    <p:bg>
      <p:bgPr>
        <a:solidFill>
          <a:srgbClr val="8AAC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6927" cy="685680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03CB-C87A-9246-BA4F-457DD629A570}" type="datetime1">
              <a:rPr lang="nb-NO" smtClean="0"/>
              <a:t>07.05.2024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93134" y="1019968"/>
            <a:ext cx="3673753" cy="4336701"/>
          </a:xfrm>
          <a:solidFill>
            <a:schemeClr val="bg1"/>
          </a:solidFill>
        </p:spPr>
        <p:txBody>
          <a:bodyPr/>
          <a:lstStyle>
            <a:lvl1pPr marL="0" indent="0" algn="ctr">
              <a:buNone/>
              <a:defRPr sz="3200" baseline="0">
                <a:solidFill>
                  <a:srgbClr val="D8D6D7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Sett inn </a:t>
            </a:r>
            <a:r>
              <a:rPr lang="en-US" dirty="0" err="1"/>
              <a:t>bilde</a:t>
            </a:r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704229" y="1019968"/>
            <a:ext cx="3685965" cy="4336701"/>
          </a:xfrm>
          <a:solidFill>
            <a:schemeClr val="bg1"/>
          </a:solidFill>
        </p:spPr>
        <p:txBody>
          <a:bodyPr/>
          <a:lstStyle>
            <a:lvl1pPr marL="0" indent="0" algn="ctr">
              <a:buNone/>
              <a:defRPr sz="3200" baseline="0">
                <a:solidFill>
                  <a:srgbClr val="D8D6D7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Sett inn </a:t>
            </a:r>
            <a:r>
              <a:rPr lang="en-US" dirty="0" err="1"/>
              <a:t>bilde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47505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undertekst Hvit">
    <p:bg>
      <p:bgPr>
        <a:solidFill>
          <a:srgbClr val="8AAC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927" y="0"/>
            <a:ext cx="9146927" cy="68568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136" y="4391618"/>
            <a:ext cx="7484705" cy="566738"/>
          </a:xfrm>
        </p:spPr>
        <p:txBody>
          <a:bodyPr anchor="b">
            <a:noAutofit/>
          </a:bodyPr>
          <a:lstStyle>
            <a:lvl1pPr algn="l">
              <a:defRPr sz="2500" b="0" baseline="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 </a:t>
            </a:r>
            <a:r>
              <a:rPr lang="en-US" dirty="0" err="1"/>
              <a:t>bildetekst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93135" y="918558"/>
            <a:ext cx="7484706" cy="3356706"/>
          </a:xfrm>
          <a:noFill/>
        </p:spPr>
        <p:txBody>
          <a:bodyPr/>
          <a:lstStyle>
            <a:lvl1pPr marL="0" indent="0" algn="ctr">
              <a:buNone/>
              <a:defRPr sz="3200" baseline="0">
                <a:solidFill>
                  <a:srgbClr val="D8D6D7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Sett inn </a:t>
            </a:r>
            <a:r>
              <a:rPr lang="en-US" dirty="0" err="1"/>
              <a:t>bilde</a:t>
            </a:r>
            <a:r>
              <a:rPr lang="en-US" dirty="0"/>
              <a:t> her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3137" y="4958357"/>
            <a:ext cx="7484704" cy="8048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/>
              <a:t>Undertekst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03CB-C87A-9246-BA4F-457DD629A570}" type="datetime1">
              <a:rPr lang="nb-NO" smtClean="0"/>
              <a:t>07.05.2024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de_hvit">
    <p:bg>
      <p:bgPr>
        <a:solidFill>
          <a:srgbClr val="8AAC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927" y="0"/>
            <a:ext cx="9146927" cy="685680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03CB-C87A-9246-BA4F-457DD629A570}" type="datetime1">
              <a:rPr lang="nb-NO" smtClean="0"/>
              <a:t>07.05.2024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144271" y="1019968"/>
            <a:ext cx="4245923" cy="4354077"/>
          </a:xfrm>
          <a:noFill/>
        </p:spPr>
        <p:txBody>
          <a:bodyPr/>
          <a:lstStyle>
            <a:lvl1pPr marL="0" indent="0" algn="ctr">
              <a:buNone/>
              <a:defRPr sz="3200" baseline="0">
                <a:solidFill>
                  <a:srgbClr val="D8D6D7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Sett inn </a:t>
            </a:r>
            <a:r>
              <a:rPr lang="en-US" dirty="0" err="1"/>
              <a:t>bilde</a:t>
            </a:r>
            <a:r>
              <a:rPr lang="en-US" dirty="0"/>
              <a:t> her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93135" y="1021191"/>
            <a:ext cx="3016865" cy="635517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Sett inn </a:t>
            </a:r>
            <a:r>
              <a:rPr lang="en-US" dirty="0" err="1"/>
              <a:t>tittel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5" hasCustomPrompt="1"/>
          </p:nvPr>
        </p:nvSpPr>
        <p:spPr>
          <a:xfrm>
            <a:off x="793135" y="1656708"/>
            <a:ext cx="3016865" cy="3718560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Sett inn </a:t>
            </a:r>
            <a:r>
              <a:rPr lang="en-US" dirty="0" err="1"/>
              <a:t>tekst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053396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 bilder_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8518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03CB-C87A-9246-BA4F-457DD629A570}" type="datetime1">
              <a:rPr lang="nb-NO" smtClean="0"/>
              <a:t>07.05.2024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93134" y="1019968"/>
            <a:ext cx="3673753" cy="4336701"/>
          </a:xfrm>
          <a:noFill/>
        </p:spPr>
        <p:txBody>
          <a:bodyPr/>
          <a:lstStyle>
            <a:lvl1pPr marL="0" indent="0" algn="ctr">
              <a:buNone/>
              <a:defRPr sz="3200" baseline="0">
                <a:solidFill>
                  <a:srgbClr val="D8D6D7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Sett inn </a:t>
            </a:r>
            <a:r>
              <a:rPr lang="en-US" dirty="0" err="1"/>
              <a:t>bilde</a:t>
            </a:r>
            <a:endParaRPr lang="en-US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704229" y="1019968"/>
            <a:ext cx="3685965" cy="4336701"/>
          </a:xfrm>
          <a:noFill/>
        </p:spPr>
        <p:txBody>
          <a:bodyPr/>
          <a:lstStyle>
            <a:lvl1pPr marL="0" indent="0" algn="ctr">
              <a:buNone/>
              <a:defRPr sz="3200" baseline="0">
                <a:solidFill>
                  <a:srgbClr val="D8D6D7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Sett inn </a:t>
            </a:r>
            <a:r>
              <a:rPr lang="en-US" dirty="0" err="1"/>
              <a:t>bilde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3935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med undertekst 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4518" y="0"/>
            <a:ext cx="914851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3136" y="4391618"/>
            <a:ext cx="7484705" cy="566738"/>
          </a:xfrm>
        </p:spPr>
        <p:txBody>
          <a:bodyPr anchor="b">
            <a:noAutofit/>
          </a:bodyPr>
          <a:lstStyle>
            <a:lvl1pPr algn="l">
              <a:defRPr sz="2500" b="0" baseline="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dirty="0"/>
              <a:t>En </a:t>
            </a:r>
            <a:r>
              <a:rPr lang="en-US" dirty="0" err="1"/>
              <a:t>bildetekst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93135" y="918558"/>
            <a:ext cx="7484706" cy="3356706"/>
          </a:xfrm>
          <a:noFill/>
        </p:spPr>
        <p:txBody>
          <a:bodyPr/>
          <a:lstStyle>
            <a:lvl1pPr marL="0" indent="0" algn="ctr">
              <a:buNone/>
              <a:defRPr sz="3200" baseline="0">
                <a:solidFill>
                  <a:srgbClr val="D8D6D7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Sett inn </a:t>
            </a:r>
            <a:r>
              <a:rPr lang="en-US" dirty="0" err="1"/>
              <a:t>bilde</a:t>
            </a:r>
            <a:r>
              <a:rPr lang="en-US" dirty="0"/>
              <a:t> her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793137" y="4958357"/>
            <a:ext cx="7484704" cy="8048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err="1"/>
              <a:t>Undertekst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03CB-C87A-9246-BA4F-457DD629A570}" type="datetime1">
              <a:rPr lang="nb-NO" smtClean="0"/>
              <a:t>07.05.2024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29199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og bilde_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8518" cy="68580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03CB-C87A-9246-BA4F-457DD629A570}" type="datetime1">
              <a:rPr lang="nb-NO" smtClean="0"/>
              <a:t>07.05.2024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4144271" y="1018745"/>
            <a:ext cx="4245923" cy="4354077"/>
          </a:xfrm>
          <a:noFill/>
        </p:spPr>
        <p:txBody>
          <a:bodyPr/>
          <a:lstStyle>
            <a:lvl1pPr marL="0" indent="0" algn="ctr">
              <a:buNone/>
              <a:defRPr sz="3200" baseline="0">
                <a:solidFill>
                  <a:srgbClr val="D8D6D7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Sett inn </a:t>
            </a:r>
            <a:r>
              <a:rPr lang="en-US" dirty="0" err="1"/>
              <a:t>bilde</a:t>
            </a:r>
            <a:r>
              <a:rPr lang="en-US" dirty="0"/>
              <a:t> her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93135" y="1019968"/>
            <a:ext cx="3016865" cy="635517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Sett inn </a:t>
            </a:r>
            <a:r>
              <a:rPr lang="en-US" dirty="0" err="1"/>
              <a:t>tittel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5" hasCustomPrompt="1"/>
          </p:nvPr>
        </p:nvSpPr>
        <p:spPr>
          <a:xfrm>
            <a:off x="793135" y="1655485"/>
            <a:ext cx="3016865" cy="3718560"/>
          </a:xfrm>
        </p:spPr>
        <p:txBody>
          <a:bodyPr>
            <a:normAutofit/>
          </a:bodyPr>
          <a:lstStyle>
            <a:lvl1pPr marL="0" indent="0">
              <a:buNone/>
              <a:defRPr sz="2400" baseline="0">
                <a:solidFill>
                  <a:srgbClr val="FFFFFF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Sett inn </a:t>
            </a:r>
            <a:r>
              <a:rPr lang="en-US" dirty="0" err="1"/>
              <a:t>tekst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0759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Hvit Rød">
    <p:bg>
      <p:bgPr>
        <a:solidFill>
          <a:srgbClr val="EE58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03CB-C87A-9246-BA4F-457DD629A570}" type="datetime1">
              <a:rPr lang="nb-NO" smtClean="0"/>
              <a:t>07.05.2024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6927" cy="685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5956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Hvit Blå">
    <p:bg>
      <p:bgPr>
        <a:solidFill>
          <a:srgbClr val="8AACB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03CB-C87A-9246-BA4F-457DD629A570}" type="datetime1">
              <a:rPr lang="nb-NO" smtClean="0"/>
              <a:t>07.05.2024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927" y="0"/>
            <a:ext cx="9146927" cy="685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57491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Hvit Gul">
    <p:bg>
      <p:bgPr>
        <a:solidFill>
          <a:srgbClr val="CFC26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03CB-C87A-9246-BA4F-457DD629A570}" type="datetime1">
              <a:rPr lang="nb-NO" smtClean="0"/>
              <a:t>07.05.2024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6927" cy="685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137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ittel logo rø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7697" cy="6858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75845" y="0"/>
            <a:ext cx="735752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104475" y="3098524"/>
            <a:ext cx="7357520" cy="6858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209572" y="-1548176"/>
            <a:ext cx="7992807" cy="745015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pic>
        <p:nvPicPr>
          <p:cNvPr id="16" name="Picture 15" descr="ORIGINAL_ØRLAND LOGO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720" y="1916677"/>
            <a:ext cx="1946512" cy="234302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4324749"/>
            <a:ext cx="7597061" cy="1470025"/>
          </a:xfrm>
        </p:spPr>
        <p:txBody>
          <a:bodyPr>
            <a:noAutofit/>
          </a:bodyPr>
          <a:lstStyle>
            <a:lvl1pPr algn="ctr">
              <a:defRPr sz="5000" b="0" i="0" baseline="0">
                <a:solidFill>
                  <a:srgbClr val="FFFFFF"/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93135" y="5431801"/>
            <a:ext cx="7597060" cy="798017"/>
          </a:xfrm>
        </p:spPr>
        <p:txBody>
          <a:bodyPr>
            <a:normAutofit/>
          </a:bodyPr>
          <a:lstStyle>
            <a:lvl1pPr marL="0" indent="0" algn="ctr">
              <a:buNone/>
              <a:defRPr sz="25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4253045" y="-1063226"/>
            <a:ext cx="7357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08459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rø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03CB-C87A-9246-BA4F-457DD629A570}" type="datetime1">
              <a:rPr lang="nb-NO" smtClean="0"/>
              <a:t>07.05.2024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56700" cy="6864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53868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03CB-C87A-9246-BA4F-457DD629A570}" type="datetime1">
              <a:rPr lang="nb-NO" smtClean="0"/>
              <a:t>07.05.2024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85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18868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03CB-C87A-9246-BA4F-457DD629A570}" type="datetime1">
              <a:rPr lang="nb-NO" smtClean="0"/>
              <a:t>07.05.2024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85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83293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Gr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5203CB-C87A-9246-BA4F-457DD629A570}" type="datetime1">
              <a:rPr lang="nb-NO" smtClean="0"/>
              <a:t>07.05.2024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851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04213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og sitat Rø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E6484C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0583" y="0"/>
            <a:ext cx="9127098" cy="6858000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93135" y="3638589"/>
            <a:ext cx="7597059" cy="3112840"/>
          </a:xfrm>
        </p:spPr>
        <p:txBody>
          <a:bodyPr>
            <a:noAutofit/>
          </a:bodyPr>
          <a:lstStyle>
            <a:lvl1pPr algn="l">
              <a:lnSpc>
                <a:spcPct val="90000"/>
              </a:lnSpc>
              <a:defRPr sz="3200" baseline="0"/>
            </a:lvl1pPr>
          </a:lstStyle>
          <a:p>
            <a:r>
              <a:rPr lang="en-US" dirty="0"/>
              <a:t>Et </a:t>
            </a:r>
            <a:r>
              <a:rPr lang="en-US" dirty="0" err="1"/>
              <a:t>utdrag</a:t>
            </a:r>
            <a:r>
              <a:rPr lang="en-US" dirty="0"/>
              <a:t> </a:t>
            </a:r>
            <a:r>
              <a:rPr lang="en-US" dirty="0" err="1"/>
              <a:t>fra</a:t>
            </a:r>
            <a:r>
              <a:rPr lang="en-US" dirty="0"/>
              <a:t> en </a:t>
            </a:r>
            <a:br>
              <a:rPr lang="en-US" dirty="0"/>
            </a:b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fint</a:t>
            </a:r>
            <a:r>
              <a:rPr lang="en-US" dirty="0"/>
              <a:t> </a:t>
            </a:r>
            <a:r>
              <a:rPr lang="en-US" dirty="0" err="1"/>
              <a:t>settes</a:t>
            </a:r>
            <a:br>
              <a:rPr lang="en-US" dirty="0"/>
            </a:br>
            <a:r>
              <a:rPr lang="en-US" dirty="0"/>
              <a:t>inn her.</a:t>
            </a:r>
          </a:p>
        </p:txBody>
      </p:sp>
    </p:spTree>
    <p:extLst>
      <p:ext uri="{BB962C8B-B14F-4D97-AF65-F5344CB8AC3E}">
        <p14:creationId xmlns:p14="http://schemas.microsoft.com/office/powerpoint/2010/main" val="128512378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og sitat 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98B8C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-84668" y="-63574"/>
            <a:ext cx="9302752" cy="6985148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793135" y="400091"/>
            <a:ext cx="7597059" cy="3112840"/>
          </a:xfrm>
        </p:spPr>
        <p:txBody>
          <a:bodyPr>
            <a:noAutofit/>
          </a:bodyPr>
          <a:lstStyle>
            <a:lvl1pPr algn="l">
              <a:lnSpc>
                <a:spcPct val="90000"/>
              </a:lnSpc>
              <a:defRPr sz="3200" baseline="0"/>
            </a:lvl1pPr>
          </a:lstStyle>
          <a:p>
            <a:r>
              <a:rPr lang="en-US" dirty="0"/>
              <a:t>Et </a:t>
            </a:r>
            <a:r>
              <a:rPr lang="en-US" dirty="0" err="1"/>
              <a:t>utdrag</a:t>
            </a:r>
            <a:r>
              <a:rPr lang="en-US" dirty="0"/>
              <a:t> </a:t>
            </a:r>
            <a:r>
              <a:rPr lang="en-US" dirty="0" err="1"/>
              <a:t>fra</a:t>
            </a:r>
            <a:r>
              <a:rPr lang="en-US" dirty="0"/>
              <a:t> en </a:t>
            </a:r>
            <a:br>
              <a:rPr lang="en-US" dirty="0"/>
            </a:b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fint</a:t>
            </a:r>
            <a:r>
              <a:rPr lang="en-US" dirty="0"/>
              <a:t> </a:t>
            </a:r>
            <a:r>
              <a:rPr lang="en-US" dirty="0" err="1"/>
              <a:t>settes</a:t>
            </a:r>
            <a:br>
              <a:rPr lang="en-US" dirty="0"/>
            </a:br>
            <a:r>
              <a:rPr lang="en-US" dirty="0"/>
              <a:t>inn her.</a:t>
            </a:r>
          </a:p>
        </p:txBody>
      </p:sp>
    </p:spTree>
    <p:extLst>
      <p:ext uri="{BB962C8B-B14F-4D97-AF65-F5344CB8AC3E}">
        <p14:creationId xmlns:p14="http://schemas.microsoft.com/office/powerpoint/2010/main" val="41979822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og sitat Gr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583" y="0"/>
            <a:ext cx="9127098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93135" y="0"/>
            <a:ext cx="7597059" cy="3112840"/>
          </a:xfrm>
        </p:spPr>
        <p:txBody>
          <a:bodyPr>
            <a:noAutofit/>
          </a:bodyPr>
          <a:lstStyle>
            <a:lvl1pPr algn="l">
              <a:lnSpc>
                <a:spcPct val="90000"/>
              </a:lnSpc>
              <a:defRPr sz="3200" baseline="0">
                <a:solidFill>
                  <a:srgbClr val="E6484C"/>
                </a:solidFill>
              </a:defRPr>
            </a:lvl1pPr>
          </a:lstStyle>
          <a:p>
            <a:r>
              <a:rPr lang="en-US" dirty="0"/>
              <a:t>Et </a:t>
            </a:r>
            <a:r>
              <a:rPr lang="en-US" dirty="0" err="1"/>
              <a:t>utdrag</a:t>
            </a:r>
            <a:r>
              <a:rPr lang="en-US" dirty="0"/>
              <a:t> </a:t>
            </a:r>
            <a:r>
              <a:rPr lang="en-US" dirty="0" err="1"/>
              <a:t>fra</a:t>
            </a:r>
            <a:r>
              <a:rPr lang="en-US" dirty="0"/>
              <a:t> en </a:t>
            </a:r>
            <a:br>
              <a:rPr lang="en-US" dirty="0"/>
            </a:b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fint</a:t>
            </a:r>
            <a:r>
              <a:rPr lang="en-US" dirty="0"/>
              <a:t> </a:t>
            </a:r>
            <a:r>
              <a:rPr lang="en-US" dirty="0" err="1"/>
              <a:t>settes</a:t>
            </a:r>
            <a:br>
              <a:rPr lang="en-US" dirty="0"/>
            </a:br>
            <a:r>
              <a:rPr lang="en-US" dirty="0"/>
              <a:t>inn her.</a:t>
            </a:r>
          </a:p>
        </p:txBody>
      </p:sp>
    </p:spTree>
    <p:extLst>
      <p:ext uri="{BB962C8B-B14F-4D97-AF65-F5344CB8AC3E}">
        <p14:creationId xmlns:p14="http://schemas.microsoft.com/office/powerpoint/2010/main" val="20082360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 og sitat G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CFC26C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0582" y="0"/>
            <a:ext cx="9133417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025969" y="3625359"/>
            <a:ext cx="7597059" cy="3112840"/>
          </a:xfrm>
        </p:spPr>
        <p:txBody>
          <a:bodyPr>
            <a:noAutofit/>
          </a:bodyPr>
          <a:lstStyle>
            <a:lvl1pPr algn="r">
              <a:lnSpc>
                <a:spcPct val="90000"/>
              </a:lnSpc>
              <a:defRPr sz="3200" baseline="0"/>
            </a:lvl1pPr>
          </a:lstStyle>
          <a:p>
            <a:r>
              <a:rPr lang="en-US" dirty="0"/>
              <a:t>Et </a:t>
            </a:r>
            <a:r>
              <a:rPr lang="en-US" dirty="0" err="1"/>
              <a:t>utdrag</a:t>
            </a:r>
            <a:r>
              <a:rPr lang="en-US" dirty="0"/>
              <a:t> </a:t>
            </a:r>
            <a:r>
              <a:rPr lang="en-US" dirty="0" err="1"/>
              <a:t>fra</a:t>
            </a:r>
            <a:r>
              <a:rPr lang="en-US" dirty="0"/>
              <a:t> en </a:t>
            </a:r>
            <a:br>
              <a:rPr lang="en-US" dirty="0"/>
            </a:br>
            <a:r>
              <a:rPr lang="en-US" dirty="0" err="1"/>
              <a:t>tekst</a:t>
            </a:r>
            <a:r>
              <a:rPr lang="en-US" dirty="0"/>
              <a:t> </a:t>
            </a:r>
            <a:r>
              <a:rPr lang="en-US" dirty="0" err="1"/>
              <a:t>kan</a:t>
            </a:r>
            <a:r>
              <a:rPr lang="en-US" dirty="0"/>
              <a:t> </a:t>
            </a:r>
            <a:r>
              <a:rPr lang="en-US" dirty="0" err="1"/>
              <a:t>fint</a:t>
            </a:r>
            <a:r>
              <a:rPr lang="en-US" dirty="0"/>
              <a:t> </a:t>
            </a:r>
            <a:r>
              <a:rPr lang="en-US" dirty="0" err="1"/>
              <a:t>settes</a:t>
            </a:r>
            <a:br>
              <a:rPr lang="en-US" dirty="0"/>
            </a:br>
            <a:r>
              <a:rPr lang="en-US" dirty="0"/>
              <a:t>inn her.</a:t>
            </a:r>
          </a:p>
        </p:txBody>
      </p:sp>
    </p:spTree>
    <p:extLst>
      <p:ext uri="{BB962C8B-B14F-4D97-AF65-F5344CB8AC3E}">
        <p14:creationId xmlns:p14="http://schemas.microsoft.com/office/powerpoint/2010/main" val="182765830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m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6990453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ttro Logo h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695" y="0"/>
            <a:ext cx="9147696" cy="6858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495642" y="-817818"/>
            <a:ext cx="7992807" cy="74501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07816" y="1958772"/>
            <a:ext cx="7357520" cy="6858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3578640" y="-225662"/>
            <a:ext cx="735752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pic>
        <p:nvPicPr>
          <p:cNvPr id="16" name="Picture 15" descr="ORIGINAL_ØRLAND LOGO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583" y="2699653"/>
            <a:ext cx="1342330" cy="16157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949460" y="3983640"/>
            <a:ext cx="71882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969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tittel logo 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58647" cy="6858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75845" y="0"/>
            <a:ext cx="735752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104475" y="3098524"/>
            <a:ext cx="7357520" cy="6858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209572" y="-1548176"/>
            <a:ext cx="7992807" cy="7450156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pic>
        <p:nvPicPr>
          <p:cNvPr id="16" name="Picture 15" descr="ORIGINAL_ØRLAND LOGO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3720" y="1916677"/>
            <a:ext cx="1946512" cy="234302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4324749"/>
            <a:ext cx="7597061" cy="1470025"/>
          </a:xfrm>
        </p:spPr>
        <p:txBody>
          <a:bodyPr>
            <a:noAutofit/>
          </a:bodyPr>
          <a:lstStyle>
            <a:lvl1pPr algn="ctr">
              <a:defRPr sz="5000" b="0" i="0" baseline="0">
                <a:solidFill>
                  <a:srgbClr val="FFFFFF"/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93135" y="5431801"/>
            <a:ext cx="7597060" cy="798017"/>
          </a:xfrm>
        </p:spPr>
        <p:txBody>
          <a:bodyPr>
            <a:normAutofit/>
          </a:bodyPr>
          <a:lstStyle>
            <a:lvl1pPr marL="0" indent="0" algn="ctr">
              <a:buNone/>
              <a:defRPr sz="25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4253045" y="-1063226"/>
            <a:ext cx="7357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42534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ttro Logo Rø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7697" cy="6858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3548116" y="1048082"/>
            <a:ext cx="7992807" cy="74501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267983" y="2699653"/>
            <a:ext cx="735752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874949" y="-1167107"/>
            <a:ext cx="7188200" cy="6705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949460" y="3983640"/>
            <a:ext cx="7188200" cy="6705600"/>
          </a:xfrm>
          <a:prstGeom prst="rect">
            <a:avLst/>
          </a:prstGeom>
        </p:spPr>
      </p:pic>
      <p:pic>
        <p:nvPicPr>
          <p:cNvPr id="11" name="Picture 10" descr="ORIGINAL_ØRLAND LOGO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583" y="2699653"/>
            <a:ext cx="1342330" cy="161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36557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tro Logo 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-1"/>
            <a:ext cx="9158647" cy="6940217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495642" y="-592156"/>
            <a:ext cx="7992807" cy="74501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617400" y="1755790"/>
            <a:ext cx="735752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3578640" y="-225662"/>
            <a:ext cx="7357520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988975" y="1940319"/>
            <a:ext cx="7357520" cy="6858000"/>
          </a:xfrm>
          <a:prstGeom prst="rect">
            <a:avLst/>
          </a:prstGeom>
        </p:spPr>
      </p:pic>
      <p:pic>
        <p:nvPicPr>
          <p:cNvPr id="9" name="Picture 8" descr="ORIGINAL_ØRLAND LOGO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583" y="2699653"/>
            <a:ext cx="1342330" cy="1615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96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lide venstrestilt Rø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98B8C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1749" y="0"/>
            <a:ext cx="9127098" cy="6858000"/>
          </a:xfrm>
          <a:prstGeom prst="rect">
            <a:avLst/>
          </a:prstGeom>
        </p:spPr>
      </p:pic>
      <p:sp>
        <p:nvSpPr>
          <p:cNvPr id="18" name="Right Triangle 17"/>
          <p:cNvSpPr/>
          <p:nvPr userDrawn="1"/>
        </p:nvSpPr>
        <p:spPr>
          <a:xfrm rot="16200000" flipH="1" flipV="1">
            <a:off x="203707" y="-221468"/>
            <a:ext cx="8736584" cy="9143998"/>
          </a:xfrm>
          <a:prstGeom prst="rtTriangle">
            <a:avLst/>
          </a:prstGeom>
          <a:solidFill>
            <a:srgbClr val="E648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38857" y="-18221"/>
            <a:ext cx="7992807" cy="74501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13424" y="1026694"/>
            <a:ext cx="7357520" cy="6858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177065" y="3345205"/>
            <a:ext cx="735752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pic>
        <p:nvPicPr>
          <p:cNvPr id="16" name="Picture 15" descr="ORIGINAL_ØRLAND LOGO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29" y="956039"/>
            <a:ext cx="935495" cy="1126059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1875180"/>
            <a:ext cx="3788079" cy="1470025"/>
          </a:xfrm>
        </p:spPr>
        <p:txBody>
          <a:bodyPr>
            <a:noAutofit/>
          </a:bodyPr>
          <a:lstStyle>
            <a:lvl1pPr algn="l">
              <a:defRPr sz="4000" b="0" i="0" baseline="0">
                <a:solidFill>
                  <a:schemeClr val="bg1"/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21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93135" y="2982232"/>
            <a:ext cx="3788078" cy="1871384"/>
          </a:xfrm>
        </p:spPr>
        <p:txBody>
          <a:bodyPr>
            <a:normAutofit/>
          </a:bodyPr>
          <a:lstStyle>
            <a:lvl1pPr marL="0" indent="0" algn="l">
              <a:buNone/>
              <a:defRPr sz="25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3218812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lide venstrestilt Bl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ED5855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1749" y="0"/>
            <a:ext cx="9127098" cy="6858000"/>
          </a:xfrm>
          <a:prstGeom prst="rect">
            <a:avLst/>
          </a:prstGeom>
        </p:spPr>
      </p:pic>
      <p:sp>
        <p:nvSpPr>
          <p:cNvPr id="18" name="Right Triangle 17"/>
          <p:cNvSpPr/>
          <p:nvPr userDrawn="1"/>
        </p:nvSpPr>
        <p:spPr>
          <a:xfrm rot="16200000" flipH="1" flipV="1">
            <a:off x="203707" y="-221928"/>
            <a:ext cx="8736584" cy="9143998"/>
          </a:xfrm>
          <a:prstGeom prst="rtTriangle">
            <a:avLst/>
          </a:prstGeom>
          <a:solidFill>
            <a:srgbClr val="8AACB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293607" y="1026694"/>
            <a:ext cx="7992807" cy="74501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13424" y="1026694"/>
            <a:ext cx="7357520" cy="6858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177065" y="3345205"/>
            <a:ext cx="735752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pic>
        <p:nvPicPr>
          <p:cNvPr id="16" name="Picture 15" descr="ORIGINAL_ØRLAND LOGO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29" y="956039"/>
            <a:ext cx="935495" cy="1126059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1875180"/>
            <a:ext cx="3788079" cy="1470025"/>
          </a:xfrm>
        </p:spPr>
        <p:txBody>
          <a:bodyPr>
            <a:noAutofit/>
          </a:bodyPr>
          <a:lstStyle>
            <a:lvl1pPr algn="l">
              <a:defRPr sz="4000" b="0" i="0" baseline="0">
                <a:solidFill>
                  <a:schemeClr val="bg1"/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21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93135" y="2982232"/>
            <a:ext cx="3788078" cy="1871384"/>
          </a:xfrm>
        </p:spPr>
        <p:txBody>
          <a:bodyPr>
            <a:normAutofit/>
          </a:bodyPr>
          <a:lstStyle>
            <a:lvl1pPr marL="0" indent="0" algn="l">
              <a:buNone/>
              <a:defRPr sz="25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841901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slide venstrestilt Hv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rgbClr val="98B8C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1749" y="0"/>
            <a:ext cx="9127098" cy="6858000"/>
          </a:xfrm>
          <a:prstGeom prst="rect">
            <a:avLst/>
          </a:prstGeom>
        </p:spPr>
      </p:pic>
      <p:sp>
        <p:nvSpPr>
          <p:cNvPr id="18" name="Right Triangle 17"/>
          <p:cNvSpPr/>
          <p:nvPr userDrawn="1"/>
        </p:nvSpPr>
        <p:spPr>
          <a:xfrm rot="16200000" flipH="1" flipV="1">
            <a:off x="203707" y="-221468"/>
            <a:ext cx="8736584" cy="9143998"/>
          </a:xfrm>
          <a:prstGeom prst="rt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38857" y="-18221"/>
            <a:ext cx="7992807" cy="745015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13424" y="1026694"/>
            <a:ext cx="7357520" cy="68580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177065" y="3345205"/>
            <a:ext cx="7357520" cy="6858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-1680308" y="13286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b-NO" dirty="0"/>
          </a:p>
        </p:txBody>
      </p:sp>
      <p:pic>
        <p:nvPicPr>
          <p:cNvPr id="16" name="Picture 15" descr="ORIGINAL_ØRLAND LOGO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29" y="956039"/>
            <a:ext cx="935495" cy="1126059"/>
          </a:xfrm>
          <a:prstGeom prst="rect">
            <a:avLst/>
          </a:prstGeom>
        </p:spPr>
      </p:pic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793134" y="1875180"/>
            <a:ext cx="3788079" cy="1470025"/>
          </a:xfrm>
        </p:spPr>
        <p:txBody>
          <a:bodyPr>
            <a:noAutofit/>
          </a:bodyPr>
          <a:lstStyle>
            <a:lvl1pPr algn="l">
              <a:defRPr sz="4000" b="0" i="0" baseline="0">
                <a:solidFill>
                  <a:schemeClr val="tx1">
                    <a:lumMod val="65000"/>
                    <a:lumOff val="35000"/>
                  </a:schemeClr>
                </a:solidFill>
                <a:latin typeface="Tw Cen MT"/>
                <a:cs typeface="Tw Cen MT"/>
              </a:defRPr>
            </a:lvl1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  <p:sp>
        <p:nvSpPr>
          <p:cNvPr id="21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793135" y="2982232"/>
            <a:ext cx="3788078" cy="1871384"/>
          </a:xfrm>
        </p:spPr>
        <p:txBody>
          <a:bodyPr>
            <a:normAutofit/>
          </a:bodyPr>
          <a:lstStyle>
            <a:lvl1pPr marL="0" indent="0" algn="l">
              <a:buNone/>
              <a:defRPr sz="2500" baseline="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/>
              <a:t>Dobbelklikk</a:t>
            </a:r>
            <a:r>
              <a:rPr lang="en-US" dirty="0"/>
              <a:t> her</a:t>
            </a:r>
          </a:p>
        </p:txBody>
      </p:sp>
    </p:spTree>
    <p:extLst>
      <p:ext uri="{BB962C8B-B14F-4D97-AF65-F5344CB8AC3E}">
        <p14:creationId xmlns:p14="http://schemas.microsoft.com/office/powerpoint/2010/main" val="143900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3135" y="1767106"/>
            <a:ext cx="7597059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Sett inn </a:t>
            </a:r>
            <a:r>
              <a:rPr lang="en-US" dirty="0" err="1"/>
              <a:t>overskrift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135" y="3179735"/>
            <a:ext cx="7597059" cy="29162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3134" y="6356352"/>
            <a:ext cx="9848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95DB9113-B6B9-A547-B23D-118EDF0A158D}" type="datetime1">
              <a:rPr lang="nb-NO" smtClean="0"/>
              <a:pPr/>
              <a:t>07.05.2024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36104" y="6356352"/>
            <a:ext cx="2492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ØRLAND KOMMUNE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03046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ORIGINAL_ØRLAND LOGO.eps"/>
          <p:cNvPicPr>
            <a:picLocks noChangeAspect="1"/>
          </p:cNvPicPr>
          <p:nvPr userDrawn="1"/>
        </p:nvPicPr>
        <p:blipFill>
          <a:blip r:embed="rId6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7442" y="6105246"/>
            <a:ext cx="469723" cy="565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5" r:id="rId1"/>
    <p:sldLayoutId id="2147493484" r:id="rId2"/>
    <p:sldLayoutId id="2147493503" r:id="rId3"/>
    <p:sldLayoutId id="2147493504" r:id="rId4"/>
    <p:sldLayoutId id="2147493486" r:id="rId5"/>
    <p:sldLayoutId id="2147493533" r:id="rId6"/>
    <p:sldLayoutId id="2147493523" r:id="rId7"/>
    <p:sldLayoutId id="2147493507" r:id="rId8"/>
    <p:sldLayoutId id="2147493506" r:id="rId9"/>
    <p:sldLayoutId id="2147493529" r:id="rId10"/>
    <p:sldLayoutId id="2147493530" r:id="rId11"/>
    <p:sldLayoutId id="2147493493" r:id="rId12"/>
    <p:sldLayoutId id="2147493526" r:id="rId13"/>
    <p:sldLayoutId id="2147493487" r:id="rId14"/>
    <p:sldLayoutId id="2147493524" r:id="rId15"/>
    <p:sldLayoutId id="2147493527" r:id="rId16"/>
    <p:sldLayoutId id="2147493495" r:id="rId17"/>
    <p:sldLayoutId id="2147493456" r:id="rId18"/>
    <p:sldLayoutId id="2147493465" r:id="rId19"/>
    <p:sldLayoutId id="2147493466" r:id="rId20"/>
    <p:sldLayoutId id="2147493514" r:id="rId21"/>
    <p:sldLayoutId id="2147493469" r:id="rId22"/>
    <p:sldLayoutId id="2147493531" r:id="rId23"/>
    <p:sldLayoutId id="2147493532" r:id="rId24"/>
    <p:sldLayoutId id="2147493457" r:id="rId25"/>
    <p:sldLayoutId id="2147493497" r:id="rId26"/>
    <p:sldLayoutId id="2147493501" r:id="rId27"/>
    <p:sldLayoutId id="2147493494" r:id="rId28"/>
    <p:sldLayoutId id="2147493471" r:id="rId29"/>
    <p:sldLayoutId id="2147493498" r:id="rId30"/>
    <p:sldLayoutId id="2147493460" r:id="rId31"/>
    <p:sldLayoutId id="2147493515" r:id="rId32"/>
    <p:sldLayoutId id="2147493461" r:id="rId33"/>
    <p:sldLayoutId id="2147493508" r:id="rId34"/>
    <p:sldLayoutId id="2147493470" r:id="rId35"/>
    <p:sldLayoutId id="2147493499" r:id="rId36"/>
    <p:sldLayoutId id="2147493477" r:id="rId37"/>
    <p:sldLayoutId id="2147493483" r:id="rId38"/>
    <p:sldLayoutId id="2147493462" r:id="rId39"/>
    <p:sldLayoutId id="2147493479" r:id="rId40"/>
    <p:sldLayoutId id="2147493480" r:id="rId41"/>
    <p:sldLayoutId id="2147493464" r:id="rId42"/>
    <p:sldLayoutId id="2147493481" r:id="rId43"/>
    <p:sldLayoutId id="2147493509" r:id="rId44"/>
    <p:sldLayoutId id="2147493510" r:id="rId45"/>
    <p:sldLayoutId id="2147493482" r:id="rId46"/>
    <p:sldLayoutId id="2147493516" r:id="rId47"/>
    <p:sldLayoutId id="2147493496" r:id="rId48"/>
    <p:sldLayoutId id="2147493517" r:id="rId49"/>
    <p:sldLayoutId id="2147493489" r:id="rId50"/>
    <p:sldLayoutId id="2147493472" r:id="rId51"/>
    <p:sldLayoutId id="2147493474" r:id="rId52"/>
    <p:sldLayoutId id="2147493502" r:id="rId53"/>
    <p:sldLayoutId id="2147493519" r:id="rId54"/>
    <p:sldLayoutId id="2147493491" r:id="rId55"/>
    <p:sldLayoutId id="2147493490" r:id="rId56"/>
    <p:sldLayoutId id="2147493525" r:id="rId57"/>
    <p:sldLayoutId id="2147493492" r:id="rId58"/>
    <p:sldLayoutId id="2147493511" r:id="rId59"/>
    <p:sldLayoutId id="2147493513" r:id="rId60"/>
    <p:sldLayoutId id="2147493512" r:id="rId6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55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80000"/>
        <a:buFont typeface="Arial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SzPct val="80000"/>
        <a:buFont typeface="Arial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SzPct val="80000"/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SzPct val="80000"/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SzPct val="80000"/>
        <a:buFont typeface="Arial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b-NO" sz="2400" dirty="0"/>
              <a:t> </a:t>
            </a:r>
            <a:endParaRPr lang="nb-NO" sz="1800" dirty="0"/>
          </a:p>
        </p:txBody>
      </p:sp>
      <p:sp>
        <p:nvSpPr>
          <p:cNvPr id="3" name="Undertittel 2"/>
          <p:cNvSpPr>
            <a:spLocks noGrp="1"/>
          </p:cNvSpPr>
          <p:nvPr>
            <p:ph type="subTitle" idx="10"/>
          </p:nvPr>
        </p:nvSpPr>
        <p:spPr>
          <a:xfrm>
            <a:off x="793135" y="4759793"/>
            <a:ext cx="7597060" cy="1470025"/>
          </a:xfrm>
        </p:spPr>
        <p:txBody>
          <a:bodyPr>
            <a:normAutofit lnSpcReduction="10000"/>
          </a:bodyPr>
          <a:lstStyle/>
          <a:p>
            <a:endParaRPr lang="nb-NO" sz="2000" dirty="0"/>
          </a:p>
          <a:p>
            <a:r>
              <a:rPr lang="nb-NO" sz="2000" dirty="0"/>
              <a:t>8 mai 2024</a:t>
            </a:r>
          </a:p>
          <a:p>
            <a:r>
              <a:rPr lang="nb-NO" sz="2000" dirty="0"/>
              <a:t>Beredskapskoordinator Tore Sem</a:t>
            </a:r>
          </a:p>
          <a:p>
            <a:r>
              <a:rPr lang="nb-NO" sz="2000" dirty="0"/>
              <a:t>Miljø- og klimarådgiver Åsmund Skjerve Revhaug</a:t>
            </a:r>
          </a:p>
        </p:txBody>
      </p:sp>
    </p:spTree>
    <p:extLst>
      <p:ext uri="{BB962C8B-B14F-4D97-AF65-F5344CB8AC3E}">
        <p14:creationId xmlns:p14="http://schemas.microsoft.com/office/powerpoint/2010/main" val="1928510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Bilde 12">
            <a:extLst>
              <a:ext uri="{FF2B5EF4-FFF2-40B4-BE49-F238E27FC236}">
                <a16:creationId xmlns:a16="http://schemas.microsoft.com/office/drawing/2014/main" id="{EC05B9AB-1064-E1F4-F7CC-61C38C71B3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6173" y="1204054"/>
            <a:ext cx="10081881" cy="567408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44C720E-F950-4E52-9617-1D36410B3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E47B-52F3-2947-9303-FAC0039582A0}" type="datetime1">
              <a:rPr lang="nb-NO" smtClean="0"/>
              <a:t>07.05.2024</a:t>
            </a:fld>
            <a:endParaRPr lang="en-US" dirty="0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BFA7C94-7417-CA08-BE4D-87F166031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D71D735-6824-DC15-A6C0-F7DC7881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tel 6">
            <a:extLst>
              <a:ext uri="{FF2B5EF4-FFF2-40B4-BE49-F238E27FC236}">
                <a16:creationId xmlns:a16="http://schemas.microsoft.com/office/drawing/2014/main" id="{D3A905AA-7F4F-020C-0486-461E384AE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135" y="264036"/>
            <a:ext cx="7597059" cy="1143000"/>
          </a:xfrm>
        </p:spPr>
        <p:txBody>
          <a:bodyPr/>
          <a:lstStyle/>
          <a:p>
            <a:r>
              <a:rPr lang="nb-NO" sz="4800" dirty="0"/>
              <a:t>Utløp anadrome vassdrag</a:t>
            </a:r>
          </a:p>
        </p:txBody>
      </p:sp>
      <p:sp>
        <p:nvSpPr>
          <p:cNvPr id="14" name="TekstSylinder 13">
            <a:extLst>
              <a:ext uri="{FF2B5EF4-FFF2-40B4-BE49-F238E27FC236}">
                <a16:creationId xmlns:a16="http://schemas.microsoft.com/office/drawing/2014/main" id="{D497D9F4-4A8A-CBF9-996B-68CCC1FB4835}"/>
              </a:ext>
            </a:extLst>
          </p:cNvPr>
          <p:cNvSpPr txBox="1"/>
          <p:nvPr/>
        </p:nvSpPr>
        <p:spPr>
          <a:xfrm rot="19851343">
            <a:off x="4355043" y="4823377"/>
            <a:ext cx="2589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2400" dirty="0"/>
              <a:t>Nasjonal laksefjord</a:t>
            </a:r>
          </a:p>
        </p:txBody>
      </p:sp>
    </p:spTree>
    <p:extLst>
      <p:ext uri="{BB962C8B-B14F-4D97-AF65-F5344CB8AC3E}">
        <p14:creationId xmlns:p14="http://schemas.microsoft.com/office/powerpoint/2010/main" val="1380398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1516CF19-CC10-FBD2-98A0-B052738CCC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65224" y="1210459"/>
            <a:ext cx="10072343" cy="56613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44C720E-F950-4E52-9617-1D36410B3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E47B-52F3-2947-9303-FAC0039582A0}" type="datetime1">
              <a:rPr lang="nb-NO" smtClean="0"/>
              <a:t>07.05.2024</a:t>
            </a:fld>
            <a:endParaRPr lang="en-US" dirty="0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BFA7C94-7417-CA08-BE4D-87F166031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D71D735-6824-DC15-A6C0-F7DC7881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tel 6">
            <a:extLst>
              <a:ext uri="{FF2B5EF4-FFF2-40B4-BE49-F238E27FC236}">
                <a16:creationId xmlns:a16="http://schemas.microsoft.com/office/drawing/2014/main" id="{D3A905AA-7F4F-020C-0486-461E384AE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135" y="264036"/>
            <a:ext cx="7597059" cy="1143000"/>
          </a:xfrm>
        </p:spPr>
        <p:txBody>
          <a:bodyPr/>
          <a:lstStyle/>
          <a:p>
            <a:r>
              <a:rPr lang="nb-NO" sz="4800" dirty="0"/>
              <a:t>Gytefelt (oppvekstområder)</a:t>
            </a:r>
          </a:p>
        </p:txBody>
      </p:sp>
    </p:spTree>
    <p:extLst>
      <p:ext uri="{BB962C8B-B14F-4D97-AF65-F5344CB8AC3E}">
        <p14:creationId xmlns:p14="http://schemas.microsoft.com/office/powerpoint/2010/main" val="18368689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e 7">
            <a:extLst>
              <a:ext uri="{FF2B5EF4-FFF2-40B4-BE49-F238E27FC236}">
                <a16:creationId xmlns:a16="http://schemas.microsoft.com/office/drawing/2014/main" id="{62BCEECB-F18C-0B62-7A4F-BE22AF5A5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1575" y="1216809"/>
            <a:ext cx="10077615" cy="564754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44C720E-F950-4E52-9617-1D36410B3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E47B-52F3-2947-9303-FAC0039582A0}" type="datetime1">
              <a:rPr lang="nb-NO" smtClean="0"/>
              <a:t>07.05.2024</a:t>
            </a:fld>
            <a:endParaRPr lang="en-US" dirty="0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BFA7C94-7417-CA08-BE4D-87F166031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D71D735-6824-DC15-A6C0-F7DC7881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tel 6">
            <a:extLst>
              <a:ext uri="{FF2B5EF4-FFF2-40B4-BE49-F238E27FC236}">
                <a16:creationId xmlns:a16="http://schemas.microsoft.com/office/drawing/2014/main" id="{D3A905AA-7F4F-020C-0486-461E384AE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135" y="264036"/>
            <a:ext cx="7597059" cy="1143000"/>
          </a:xfrm>
        </p:spPr>
        <p:txBody>
          <a:bodyPr/>
          <a:lstStyle/>
          <a:p>
            <a:r>
              <a:rPr lang="nb-NO" sz="4800" dirty="0"/>
              <a:t>Skjellforekomster</a:t>
            </a:r>
          </a:p>
        </p:txBody>
      </p:sp>
    </p:spTree>
    <p:extLst>
      <p:ext uri="{BB962C8B-B14F-4D97-AF65-F5344CB8AC3E}">
        <p14:creationId xmlns:p14="http://schemas.microsoft.com/office/powerpoint/2010/main" val="1615329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44C720E-F950-4E52-9617-1D36410B3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E47B-52F3-2947-9303-FAC0039582A0}" type="datetime1">
              <a:rPr lang="nb-NO" smtClean="0"/>
              <a:t>07.05.2024</a:t>
            </a:fld>
            <a:endParaRPr lang="en-US" dirty="0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BFA7C94-7417-CA08-BE4D-87F166031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D71D735-6824-DC15-A6C0-F7DC7881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ekstSylinder 1">
            <a:extLst>
              <a:ext uri="{FF2B5EF4-FFF2-40B4-BE49-F238E27FC236}">
                <a16:creationId xmlns:a16="http://schemas.microsoft.com/office/drawing/2014/main" id="{59FD24ED-5C6C-B0EE-CB45-41FB53694538}"/>
              </a:ext>
            </a:extLst>
          </p:cNvPr>
          <p:cNvSpPr txBox="1"/>
          <p:nvPr/>
        </p:nvSpPr>
        <p:spPr>
          <a:xfrm>
            <a:off x="3827923" y="1218197"/>
            <a:ext cx="1882567" cy="90024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nb-NO" sz="750" b="1" dirty="0"/>
              <a:t>SENTRAL KRISELEDELSE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b-NO" sz="750" b="1" dirty="0"/>
              <a:t>Beredskapsleder – Kommunedirektør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b-NO" sz="750" b="1" dirty="0"/>
              <a:t>Ordfører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b-NO" sz="750" b="1" dirty="0"/>
              <a:t>Loggfører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b-NO" sz="750" b="1" dirty="0"/>
              <a:t>Assisterende kommunedirektør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b-NO" sz="750" b="1" dirty="0"/>
              <a:t>Alle kommunalsjefer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b-NO" sz="750" b="1" dirty="0"/>
              <a:t>Kommuneoverlege</a:t>
            </a:r>
          </a:p>
        </p:txBody>
      </p:sp>
      <p:sp>
        <p:nvSpPr>
          <p:cNvPr id="3" name="TekstSylinder 2">
            <a:extLst>
              <a:ext uri="{FF2B5EF4-FFF2-40B4-BE49-F238E27FC236}">
                <a16:creationId xmlns:a16="http://schemas.microsoft.com/office/drawing/2014/main" id="{E4C0B6D6-1D07-B577-D5BD-969A2F1AEDF8}"/>
              </a:ext>
            </a:extLst>
          </p:cNvPr>
          <p:cNvSpPr txBox="1"/>
          <p:nvPr/>
        </p:nvSpPr>
        <p:spPr>
          <a:xfrm>
            <a:off x="1839354" y="2235839"/>
            <a:ext cx="2172711" cy="90024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nb-NO" sz="750" b="1" dirty="0"/>
              <a:t>OPERASJONSROM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b-NO" sz="750" b="1" dirty="0"/>
              <a:t>Operasjonsleder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b-NO" sz="750" b="1" dirty="0"/>
              <a:t>Senior 1 – Ansvarlig for tekniske tjenester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b-NO" sz="750" b="1" dirty="0"/>
              <a:t>Senior 2 – Ansvarlig for etterretning/diverse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b-NO" sz="750" b="1" dirty="0"/>
              <a:t>Liaisoner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b-NO" sz="750" b="1" dirty="0"/>
              <a:t>Loggfører</a:t>
            </a:r>
          </a:p>
          <a:p>
            <a:endParaRPr lang="nb-NO" sz="750" b="1" dirty="0"/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27518DD9-C479-3A58-EA16-462006BD570B}"/>
              </a:ext>
            </a:extLst>
          </p:cNvPr>
          <p:cNvSpPr txBox="1"/>
          <p:nvPr/>
        </p:nvSpPr>
        <p:spPr>
          <a:xfrm>
            <a:off x="4906628" y="2196890"/>
            <a:ext cx="1703030" cy="784830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nb-NO" sz="750" b="1" dirty="0"/>
              <a:t>KRISELEDELSENS STAB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b-NO" sz="750" b="1" dirty="0"/>
              <a:t>Kommunikasjonsansvarlig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b-NO" sz="750" b="1" dirty="0"/>
              <a:t>HR-ansvarlig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b-NO" sz="750" b="1" dirty="0"/>
              <a:t>Leder for psykososialt kriseteam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b-NO" sz="750" b="1" dirty="0"/>
              <a:t>IKT-ansvarlig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b-NO" sz="750" b="1" dirty="0"/>
              <a:t>Liaisoner</a:t>
            </a:r>
          </a:p>
        </p:txBody>
      </p:sp>
      <p:sp>
        <p:nvSpPr>
          <p:cNvPr id="9" name="Dokument 8">
            <a:extLst>
              <a:ext uri="{FF2B5EF4-FFF2-40B4-BE49-F238E27FC236}">
                <a16:creationId xmlns:a16="http://schemas.microsoft.com/office/drawing/2014/main" id="{916E9C24-28C8-9CEF-376D-AB5BB01307FD}"/>
              </a:ext>
            </a:extLst>
          </p:cNvPr>
          <p:cNvSpPr/>
          <p:nvPr/>
        </p:nvSpPr>
        <p:spPr>
          <a:xfrm>
            <a:off x="1310110" y="3264694"/>
            <a:ext cx="1131515" cy="407194"/>
          </a:xfrm>
          <a:prstGeom prst="flowChartDocumen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788" b="1" dirty="0">
                <a:solidFill>
                  <a:schemeClr val="tx1"/>
                </a:solidFill>
              </a:rPr>
              <a:t>Støtteapparat kommunikasjon og informasjon</a:t>
            </a:r>
          </a:p>
        </p:txBody>
      </p:sp>
      <p:sp>
        <p:nvSpPr>
          <p:cNvPr id="11" name="Dokument 10">
            <a:extLst>
              <a:ext uri="{FF2B5EF4-FFF2-40B4-BE49-F238E27FC236}">
                <a16:creationId xmlns:a16="http://schemas.microsoft.com/office/drawing/2014/main" id="{CB529D5C-E2CE-24DF-15DF-5FCBCECD003B}"/>
              </a:ext>
            </a:extLst>
          </p:cNvPr>
          <p:cNvSpPr/>
          <p:nvPr/>
        </p:nvSpPr>
        <p:spPr>
          <a:xfrm>
            <a:off x="2645991" y="3264694"/>
            <a:ext cx="1131515" cy="407194"/>
          </a:xfrm>
          <a:prstGeom prst="flowChartDocumen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825" b="1" dirty="0">
                <a:solidFill>
                  <a:schemeClr val="tx1"/>
                </a:solidFill>
              </a:rPr>
              <a:t>Støtteapparat</a:t>
            </a:r>
            <a:r>
              <a:rPr lang="nb-NO" sz="788" b="1" dirty="0">
                <a:solidFill>
                  <a:schemeClr val="tx1"/>
                </a:solidFill>
              </a:rPr>
              <a:t> tekniske tjenester/ressurser</a:t>
            </a:r>
          </a:p>
        </p:txBody>
      </p:sp>
      <p:sp>
        <p:nvSpPr>
          <p:cNvPr id="12" name="Dokument 11">
            <a:extLst>
              <a:ext uri="{FF2B5EF4-FFF2-40B4-BE49-F238E27FC236}">
                <a16:creationId xmlns:a16="http://schemas.microsoft.com/office/drawing/2014/main" id="{E1582A89-98EC-BEBD-1256-EEF124439AF5}"/>
              </a:ext>
            </a:extLst>
          </p:cNvPr>
          <p:cNvSpPr/>
          <p:nvPr/>
        </p:nvSpPr>
        <p:spPr>
          <a:xfrm>
            <a:off x="3981872" y="3264694"/>
            <a:ext cx="1131515" cy="407194"/>
          </a:xfrm>
          <a:prstGeom prst="flowChartDocumen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750" b="1" dirty="0">
                <a:solidFill>
                  <a:schemeClr val="tx1"/>
                </a:solidFill>
              </a:rPr>
              <a:t>Støtteapparat </a:t>
            </a:r>
            <a:r>
              <a:rPr lang="nb-NO" sz="788" b="1" dirty="0">
                <a:solidFill>
                  <a:schemeClr val="tx1"/>
                </a:solidFill>
              </a:rPr>
              <a:t>befolkningsvarsling</a:t>
            </a:r>
            <a:r>
              <a:rPr lang="nb-NO" sz="750" b="1" dirty="0">
                <a:solidFill>
                  <a:schemeClr val="tx1"/>
                </a:solidFill>
              </a:rPr>
              <a:t> og evakuering</a:t>
            </a:r>
          </a:p>
        </p:txBody>
      </p:sp>
      <p:sp>
        <p:nvSpPr>
          <p:cNvPr id="13" name="Dokument 12">
            <a:extLst>
              <a:ext uri="{FF2B5EF4-FFF2-40B4-BE49-F238E27FC236}">
                <a16:creationId xmlns:a16="http://schemas.microsoft.com/office/drawing/2014/main" id="{EFB016F2-17FB-FC8D-32BA-FCE22241F148}"/>
              </a:ext>
            </a:extLst>
          </p:cNvPr>
          <p:cNvSpPr/>
          <p:nvPr/>
        </p:nvSpPr>
        <p:spPr>
          <a:xfrm>
            <a:off x="5317753" y="3264693"/>
            <a:ext cx="1131515" cy="407194"/>
          </a:xfrm>
          <a:prstGeom prst="flowChartDocumen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750" b="1" dirty="0">
                <a:solidFill>
                  <a:schemeClr val="tx1"/>
                </a:solidFill>
              </a:rPr>
              <a:t>Støtteapparat psykososialt kriseteam</a:t>
            </a:r>
          </a:p>
        </p:txBody>
      </p:sp>
      <p:sp>
        <p:nvSpPr>
          <p:cNvPr id="14" name="Dokument 13">
            <a:extLst>
              <a:ext uri="{FF2B5EF4-FFF2-40B4-BE49-F238E27FC236}">
                <a16:creationId xmlns:a16="http://schemas.microsoft.com/office/drawing/2014/main" id="{1205B3FA-E165-4DBC-A580-C2504D41180A}"/>
              </a:ext>
            </a:extLst>
          </p:cNvPr>
          <p:cNvSpPr/>
          <p:nvPr/>
        </p:nvSpPr>
        <p:spPr>
          <a:xfrm>
            <a:off x="6653635" y="3250405"/>
            <a:ext cx="1121099" cy="407194"/>
          </a:xfrm>
          <a:prstGeom prst="flowChartDocumen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675" b="1" dirty="0">
                <a:solidFill>
                  <a:schemeClr val="tx1"/>
                </a:solidFill>
              </a:rPr>
              <a:t>Støtteapparat </a:t>
            </a:r>
            <a:r>
              <a:rPr lang="nb-NO" sz="750" b="1" dirty="0">
                <a:solidFill>
                  <a:schemeClr val="tx1"/>
                </a:solidFill>
              </a:rPr>
              <a:t>rapportering/planarbeid</a:t>
            </a:r>
            <a:endParaRPr lang="nb-NO" sz="675" b="1" dirty="0">
              <a:solidFill>
                <a:schemeClr val="tx1"/>
              </a:solidFill>
            </a:endParaRPr>
          </a:p>
        </p:txBody>
      </p:sp>
      <p:sp>
        <p:nvSpPr>
          <p:cNvPr id="15" name="Dokument 14">
            <a:extLst>
              <a:ext uri="{FF2B5EF4-FFF2-40B4-BE49-F238E27FC236}">
                <a16:creationId xmlns:a16="http://schemas.microsoft.com/office/drawing/2014/main" id="{263AACCA-8D9A-5CD7-76BA-8F818EC5B09D}"/>
              </a:ext>
            </a:extLst>
          </p:cNvPr>
          <p:cNvSpPr/>
          <p:nvPr/>
        </p:nvSpPr>
        <p:spPr>
          <a:xfrm>
            <a:off x="1310110" y="4257676"/>
            <a:ext cx="1131515" cy="407194"/>
          </a:xfrm>
          <a:prstGeom prst="flowChartDocumen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750" b="1" dirty="0">
                <a:solidFill>
                  <a:schemeClr val="tx1"/>
                </a:solidFill>
              </a:rPr>
              <a:t>Eiendom</a:t>
            </a:r>
          </a:p>
          <a:p>
            <a:pPr algn="ctr"/>
            <a:r>
              <a:rPr lang="nb-NO" sz="750" b="1" dirty="0">
                <a:solidFill>
                  <a:schemeClr val="tx1"/>
                </a:solidFill>
              </a:rPr>
              <a:t>Plan/forvaltning</a:t>
            </a:r>
          </a:p>
          <a:p>
            <a:pPr algn="ctr"/>
            <a:r>
              <a:rPr lang="nb-NO" sz="750" b="1" dirty="0">
                <a:solidFill>
                  <a:schemeClr val="tx1"/>
                </a:solidFill>
              </a:rPr>
              <a:t>Landbruk</a:t>
            </a:r>
          </a:p>
        </p:txBody>
      </p:sp>
      <p:sp>
        <p:nvSpPr>
          <p:cNvPr id="16" name="Dokument 15">
            <a:extLst>
              <a:ext uri="{FF2B5EF4-FFF2-40B4-BE49-F238E27FC236}">
                <a16:creationId xmlns:a16="http://schemas.microsoft.com/office/drawing/2014/main" id="{FD0392CC-BEA6-763A-B731-29F79EDB9438}"/>
              </a:ext>
            </a:extLst>
          </p:cNvPr>
          <p:cNvSpPr/>
          <p:nvPr/>
        </p:nvSpPr>
        <p:spPr>
          <a:xfrm>
            <a:off x="2925786" y="4269732"/>
            <a:ext cx="1322796" cy="773756"/>
          </a:xfrm>
          <a:prstGeom prst="flowChartDocumen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350" b="1" dirty="0">
                <a:solidFill>
                  <a:schemeClr val="tx1"/>
                </a:solidFill>
              </a:rPr>
              <a:t>OPS-Helse</a:t>
            </a:r>
          </a:p>
          <a:p>
            <a:pPr algn="ctr"/>
            <a:r>
              <a:rPr lang="nb-NO" sz="750" b="1" dirty="0">
                <a:solidFill>
                  <a:schemeClr val="tx1"/>
                </a:solidFill>
              </a:rPr>
              <a:t>Hjemmetjenesten</a:t>
            </a:r>
          </a:p>
          <a:p>
            <a:pPr algn="ctr"/>
            <a:r>
              <a:rPr lang="nb-NO" sz="750" b="1" dirty="0">
                <a:solidFill>
                  <a:schemeClr val="tx1"/>
                </a:solidFill>
              </a:rPr>
              <a:t>Oppfølgingstjenesten</a:t>
            </a:r>
          </a:p>
          <a:p>
            <a:pPr algn="ctr"/>
            <a:r>
              <a:rPr lang="nb-NO" sz="750" b="1" dirty="0">
                <a:solidFill>
                  <a:schemeClr val="tx1"/>
                </a:solidFill>
              </a:rPr>
              <a:t>Legetjenesten</a:t>
            </a:r>
          </a:p>
          <a:p>
            <a:pPr algn="ctr"/>
            <a:r>
              <a:rPr lang="nb-NO" sz="750" b="1" dirty="0">
                <a:solidFill>
                  <a:schemeClr val="tx1"/>
                </a:solidFill>
              </a:rPr>
              <a:t>Familiesenteret</a:t>
            </a:r>
          </a:p>
        </p:txBody>
      </p:sp>
      <p:sp>
        <p:nvSpPr>
          <p:cNvPr id="17" name="Dokument 16">
            <a:extLst>
              <a:ext uri="{FF2B5EF4-FFF2-40B4-BE49-F238E27FC236}">
                <a16:creationId xmlns:a16="http://schemas.microsoft.com/office/drawing/2014/main" id="{6D500D70-1260-48DC-5797-D265D63EE28B}"/>
              </a:ext>
            </a:extLst>
          </p:cNvPr>
          <p:cNvSpPr/>
          <p:nvPr/>
        </p:nvSpPr>
        <p:spPr>
          <a:xfrm>
            <a:off x="4742855" y="4246810"/>
            <a:ext cx="1131515" cy="407194"/>
          </a:xfrm>
          <a:prstGeom prst="flowChartDocumen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750" b="1" dirty="0">
                <a:solidFill>
                  <a:schemeClr val="tx1"/>
                </a:solidFill>
              </a:rPr>
              <a:t>Institusjon</a:t>
            </a:r>
          </a:p>
        </p:txBody>
      </p:sp>
      <p:sp>
        <p:nvSpPr>
          <p:cNvPr id="19" name="Dokument 18">
            <a:extLst>
              <a:ext uri="{FF2B5EF4-FFF2-40B4-BE49-F238E27FC236}">
                <a16:creationId xmlns:a16="http://schemas.microsoft.com/office/drawing/2014/main" id="{1911C65C-49BC-7DD1-6FF6-97BC4A1C0DE3}"/>
              </a:ext>
            </a:extLst>
          </p:cNvPr>
          <p:cNvSpPr/>
          <p:nvPr/>
        </p:nvSpPr>
        <p:spPr>
          <a:xfrm>
            <a:off x="6653634" y="4257676"/>
            <a:ext cx="1117590" cy="687936"/>
          </a:xfrm>
          <a:prstGeom prst="flowChartDocumen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b-NO" sz="1400" b="1" dirty="0">
                <a:solidFill>
                  <a:schemeClr val="tx1"/>
                </a:solidFill>
              </a:rPr>
              <a:t>OPS-Oppvekst</a:t>
            </a:r>
          </a:p>
        </p:txBody>
      </p:sp>
      <p:cxnSp>
        <p:nvCxnSpPr>
          <p:cNvPr id="20" name="Rett linje 19">
            <a:extLst>
              <a:ext uri="{FF2B5EF4-FFF2-40B4-BE49-F238E27FC236}">
                <a16:creationId xmlns:a16="http://schemas.microsoft.com/office/drawing/2014/main" id="{5621E35F-2B77-2010-5FE2-F727C4EBBA90}"/>
              </a:ext>
            </a:extLst>
          </p:cNvPr>
          <p:cNvCxnSpPr/>
          <p:nvPr/>
        </p:nvCxnSpPr>
        <p:spPr>
          <a:xfrm flipV="1">
            <a:off x="1244692" y="3942234"/>
            <a:ext cx="6542137" cy="4286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kstSylinder 20">
            <a:extLst>
              <a:ext uri="{FF2B5EF4-FFF2-40B4-BE49-F238E27FC236}">
                <a16:creationId xmlns:a16="http://schemas.microsoft.com/office/drawing/2014/main" id="{7497D9C9-EEC7-8F5C-7AC9-9C8299914A5B}"/>
              </a:ext>
            </a:extLst>
          </p:cNvPr>
          <p:cNvSpPr txBox="1"/>
          <p:nvPr/>
        </p:nvSpPr>
        <p:spPr>
          <a:xfrm>
            <a:off x="1310110" y="3685015"/>
            <a:ext cx="19107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350" dirty="0"/>
              <a:t>Sentralt kriseledelsesnivå</a:t>
            </a:r>
          </a:p>
        </p:txBody>
      </p:sp>
      <p:sp>
        <p:nvSpPr>
          <p:cNvPr id="22" name="TekstSylinder 21">
            <a:extLst>
              <a:ext uri="{FF2B5EF4-FFF2-40B4-BE49-F238E27FC236}">
                <a16:creationId xmlns:a16="http://schemas.microsoft.com/office/drawing/2014/main" id="{A067F018-2A4C-7EF6-5488-07A8534A70B8}"/>
              </a:ext>
            </a:extLst>
          </p:cNvPr>
          <p:cNvSpPr txBox="1"/>
          <p:nvPr/>
        </p:nvSpPr>
        <p:spPr>
          <a:xfrm>
            <a:off x="1310109" y="3943350"/>
            <a:ext cx="178901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350" dirty="0"/>
              <a:t>Lokalt kriseledelsesnivå</a:t>
            </a:r>
          </a:p>
        </p:txBody>
      </p:sp>
      <p:cxnSp>
        <p:nvCxnSpPr>
          <p:cNvPr id="23" name="Rett pilkobling 22">
            <a:extLst>
              <a:ext uri="{FF2B5EF4-FFF2-40B4-BE49-F238E27FC236}">
                <a16:creationId xmlns:a16="http://schemas.microsoft.com/office/drawing/2014/main" id="{E91F72D0-397C-FAFD-D292-93088800C8D5}"/>
              </a:ext>
            </a:extLst>
          </p:cNvPr>
          <p:cNvCxnSpPr/>
          <p:nvPr/>
        </p:nvCxnSpPr>
        <p:spPr>
          <a:xfrm flipH="1">
            <a:off x="3865622" y="2098731"/>
            <a:ext cx="382960" cy="216946"/>
          </a:xfrm>
          <a:prstGeom prst="straightConnector1">
            <a:avLst/>
          </a:prstGeom>
          <a:ln w="476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tt linje 23">
            <a:extLst>
              <a:ext uri="{FF2B5EF4-FFF2-40B4-BE49-F238E27FC236}">
                <a16:creationId xmlns:a16="http://schemas.microsoft.com/office/drawing/2014/main" id="{ACEFE434-960D-1B20-D0B6-E0FAB42F7377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4769207" y="2118443"/>
            <a:ext cx="267137" cy="76975"/>
          </a:xfrm>
          <a:prstGeom prst="line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tt pilkobling 24">
            <a:extLst>
              <a:ext uri="{FF2B5EF4-FFF2-40B4-BE49-F238E27FC236}">
                <a16:creationId xmlns:a16="http://schemas.microsoft.com/office/drawing/2014/main" id="{1F5CA276-6AC8-DCA0-EF18-95825702C699}"/>
              </a:ext>
            </a:extLst>
          </p:cNvPr>
          <p:cNvCxnSpPr>
            <a:cxnSpLocks/>
          </p:cNvCxnSpPr>
          <p:nvPr/>
        </p:nvCxnSpPr>
        <p:spPr>
          <a:xfrm flipH="1">
            <a:off x="4100872" y="2674422"/>
            <a:ext cx="757142" cy="11540"/>
          </a:xfrm>
          <a:prstGeom prst="straightConnector1">
            <a:avLst/>
          </a:prstGeom>
          <a:ln w="476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tt pilkobling 25">
            <a:extLst>
              <a:ext uri="{FF2B5EF4-FFF2-40B4-BE49-F238E27FC236}">
                <a16:creationId xmlns:a16="http://schemas.microsoft.com/office/drawing/2014/main" id="{144967BF-2A11-4CFA-5968-AC051B18CE0A}"/>
              </a:ext>
            </a:extLst>
          </p:cNvPr>
          <p:cNvCxnSpPr>
            <a:cxnSpLocks/>
          </p:cNvCxnSpPr>
          <p:nvPr/>
        </p:nvCxnSpPr>
        <p:spPr>
          <a:xfrm>
            <a:off x="3865622" y="3136085"/>
            <a:ext cx="858" cy="849012"/>
          </a:xfrm>
          <a:prstGeom prst="straightConnector1">
            <a:avLst/>
          </a:prstGeom>
          <a:ln w="476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1544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44C720E-F950-4E52-9617-1D36410B3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E47B-52F3-2947-9303-FAC0039582A0}" type="datetime1">
              <a:rPr lang="nb-NO" smtClean="0"/>
              <a:t>07.05.2024</a:t>
            </a:fld>
            <a:endParaRPr lang="en-US" dirty="0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BFA7C94-7417-CA08-BE4D-87F166031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D71D735-6824-DC15-A6C0-F7DC7881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tel 6">
            <a:extLst>
              <a:ext uri="{FF2B5EF4-FFF2-40B4-BE49-F238E27FC236}">
                <a16:creationId xmlns:a16="http://schemas.microsoft.com/office/drawing/2014/main" id="{D3A905AA-7F4F-020C-0486-461E384AE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135" y="264036"/>
            <a:ext cx="7597059" cy="1143000"/>
          </a:xfrm>
        </p:spPr>
        <p:txBody>
          <a:bodyPr/>
          <a:lstStyle/>
          <a:p>
            <a:r>
              <a:rPr lang="nb-NO" sz="4800" dirty="0"/>
              <a:t>Overordnet ROS 2024-2028</a:t>
            </a:r>
          </a:p>
        </p:txBody>
      </p:sp>
      <p:pic>
        <p:nvPicPr>
          <p:cNvPr id="10" name="Bilde 9">
            <a:extLst>
              <a:ext uri="{FF2B5EF4-FFF2-40B4-BE49-F238E27FC236}">
                <a16:creationId xmlns:a16="http://schemas.microsoft.com/office/drawing/2014/main" id="{8D2B0DB8-1341-E9D2-B56E-064116237F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707" y="1311142"/>
            <a:ext cx="4672455" cy="2480265"/>
          </a:xfrm>
          <a:prstGeom prst="rect">
            <a:avLst/>
          </a:prstGeom>
        </p:spPr>
      </p:pic>
      <p:pic>
        <p:nvPicPr>
          <p:cNvPr id="18" name="Bilde 17">
            <a:extLst>
              <a:ext uri="{FF2B5EF4-FFF2-40B4-BE49-F238E27FC236}">
                <a16:creationId xmlns:a16="http://schemas.microsoft.com/office/drawing/2014/main" id="{7E06F96B-8814-C4F2-FDC3-7470D2C533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986" y="3746959"/>
            <a:ext cx="4566805" cy="1777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65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44C720E-F950-4E52-9617-1D36410B3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E47B-52F3-2947-9303-FAC0039582A0}" type="datetime1">
              <a:rPr lang="nb-NO" smtClean="0"/>
              <a:t>07.05.2024</a:t>
            </a:fld>
            <a:endParaRPr lang="en-US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D71D735-6824-DC15-A6C0-F7DC7881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tel 6">
            <a:extLst>
              <a:ext uri="{FF2B5EF4-FFF2-40B4-BE49-F238E27FC236}">
                <a16:creationId xmlns:a16="http://schemas.microsoft.com/office/drawing/2014/main" id="{D3A905AA-7F4F-020C-0486-461E384AE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135" y="264036"/>
            <a:ext cx="7597059" cy="1143000"/>
          </a:xfrm>
        </p:spPr>
        <p:txBody>
          <a:bodyPr/>
          <a:lstStyle/>
          <a:p>
            <a:r>
              <a:rPr lang="nb-NO" sz="4800" dirty="0"/>
              <a:t>Overordnet ROS 2024-2028</a:t>
            </a:r>
          </a:p>
        </p:txBody>
      </p:sp>
      <p:pic>
        <p:nvPicPr>
          <p:cNvPr id="8" name="Bilde 7">
            <a:extLst>
              <a:ext uri="{FF2B5EF4-FFF2-40B4-BE49-F238E27FC236}">
                <a16:creationId xmlns:a16="http://schemas.microsoft.com/office/drawing/2014/main" id="{3C4E7F36-9D6D-E3F4-5311-336840E02A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141" y="5751166"/>
            <a:ext cx="4566805" cy="1018749"/>
          </a:xfrm>
          <a:prstGeom prst="rect">
            <a:avLst/>
          </a:prstGeom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18BBCF9E-786D-099D-7495-DCF087AA86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141" y="1107195"/>
            <a:ext cx="4566805" cy="464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256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44C720E-F950-4E52-9617-1D36410B3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E47B-52F3-2947-9303-FAC0039582A0}" type="datetime1">
              <a:rPr lang="nb-NO" smtClean="0"/>
              <a:t>07.05.2024</a:t>
            </a:fld>
            <a:endParaRPr lang="en-US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D71D735-6824-DC15-A6C0-F7DC7881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tel 6">
            <a:extLst>
              <a:ext uri="{FF2B5EF4-FFF2-40B4-BE49-F238E27FC236}">
                <a16:creationId xmlns:a16="http://schemas.microsoft.com/office/drawing/2014/main" id="{D3A905AA-7F4F-020C-0486-461E384AE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135" y="264036"/>
            <a:ext cx="7597059" cy="1143000"/>
          </a:xfrm>
        </p:spPr>
        <p:txBody>
          <a:bodyPr/>
          <a:lstStyle/>
          <a:p>
            <a:r>
              <a:rPr lang="nb-NO" sz="4800" dirty="0"/>
              <a:t>Miljøsårbare områder</a:t>
            </a:r>
          </a:p>
        </p:txBody>
      </p:sp>
      <p:sp>
        <p:nvSpPr>
          <p:cNvPr id="3" name="Plassholder for innhold 1">
            <a:extLst>
              <a:ext uri="{FF2B5EF4-FFF2-40B4-BE49-F238E27FC236}">
                <a16:creationId xmlns:a16="http://schemas.microsoft.com/office/drawing/2014/main" id="{E70FED08-9677-5FA0-70C4-9C8CC3F4A9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135" y="1407036"/>
            <a:ext cx="7597059" cy="4403214"/>
          </a:xfrm>
        </p:spPr>
        <p:txBody>
          <a:bodyPr/>
          <a:lstStyle/>
          <a:p>
            <a:pPr marL="0" indent="0">
              <a:buNone/>
            </a:pPr>
            <a:r>
              <a:rPr lang="nb-NO" dirty="0"/>
              <a:t>= områder som kan få langvarig eller uopprettelig skade etter en påvirkning</a:t>
            </a:r>
          </a:p>
          <a:p>
            <a:pPr marL="0" indent="0">
              <a:buNone/>
            </a:pPr>
            <a:endParaRPr lang="nb-NO" dirty="0"/>
          </a:p>
          <a:p>
            <a:r>
              <a:rPr lang="nb-NO" dirty="0"/>
              <a:t>Akutte skader</a:t>
            </a:r>
          </a:p>
          <a:p>
            <a:r>
              <a:rPr lang="nb-NO" dirty="0"/>
              <a:t>Kroniske skader</a:t>
            </a:r>
          </a:p>
          <a:p>
            <a:endParaRPr lang="nb-NO" dirty="0"/>
          </a:p>
          <a:p>
            <a:r>
              <a:rPr lang="nb-NO" dirty="0"/>
              <a:t>Vekting av miljøsårbarhet ikke gjennomført</a:t>
            </a:r>
          </a:p>
        </p:txBody>
      </p:sp>
    </p:spTree>
    <p:extLst>
      <p:ext uri="{BB962C8B-B14F-4D97-AF65-F5344CB8AC3E}">
        <p14:creationId xmlns:p14="http://schemas.microsoft.com/office/powerpoint/2010/main" val="3661163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44C720E-F950-4E52-9617-1D36410B3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E47B-52F3-2947-9303-FAC0039582A0}" type="datetime1">
              <a:rPr lang="nb-NO" smtClean="0"/>
              <a:t>07.05.2024</a:t>
            </a:fld>
            <a:endParaRPr lang="en-US" dirty="0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BFA7C94-7417-CA08-BE4D-87F166031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D71D735-6824-DC15-A6C0-F7DC7881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tel 6">
            <a:extLst>
              <a:ext uri="{FF2B5EF4-FFF2-40B4-BE49-F238E27FC236}">
                <a16:creationId xmlns:a16="http://schemas.microsoft.com/office/drawing/2014/main" id="{D3A905AA-7F4F-020C-0486-461E384AE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135" y="264036"/>
            <a:ext cx="7597059" cy="1143000"/>
          </a:xfrm>
        </p:spPr>
        <p:txBody>
          <a:bodyPr/>
          <a:lstStyle/>
          <a:p>
            <a:r>
              <a:rPr lang="nb-NO" sz="4800" dirty="0"/>
              <a:t>Naturvernområder</a:t>
            </a:r>
          </a:p>
        </p:txBody>
      </p:sp>
      <p:pic>
        <p:nvPicPr>
          <p:cNvPr id="8" name="Bilde 7">
            <a:extLst>
              <a:ext uri="{FF2B5EF4-FFF2-40B4-BE49-F238E27FC236}">
                <a16:creationId xmlns:a16="http://schemas.microsoft.com/office/drawing/2014/main" id="{4D3DF75D-637E-D59D-8C36-0F83E09EF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3904" y="1188263"/>
            <a:ext cx="10109200" cy="568878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406816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e 7">
            <a:extLst>
              <a:ext uri="{FF2B5EF4-FFF2-40B4-BE49-F238E27FC236}">
                <a16:creationId xmlns:a16="http://schemas.microsoft.com/office/drawing/2014/main" id="{C7C90E75-A5A7-AA9E-12CC-F8120B1F4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7919" y="1201229"/>
            <a:ext cx="10129928" cy="56757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44C720E-F950-4E52-9617-1D36410B3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E47B-52F3-2947-9303-FAC0039582A0}" type="datetime1">
              <a:rPr lang="nb-NO" smtClean="0"/>
              <a:t>07.05.2024</a:t>
            </a:fld>
            <a:endParaRPr lang="en-US" dirty="0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BFA7C94-7417-CA08-BE4D-87F166031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D71D735-6824-DC15-A6C0-F7DC7881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tel 6">
            <a:extLst>
              <a:ext uri="{FF2B5EF4-FFF2-40B4-BE49-F238E27FC236}">
                <a16:creationId xmlns:a16="http://schemas.microsoft.com/office/drawing/2014/main" id="{D3A905AA-7F4F-020C-0486-461E384AE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135" y="264036"/>
            <a:ext cx="7597059" cy="1143000"/>
          </a:xfrm>
        </p:spPr>
        <p:txBody>
          <a:bodyPr/>
          <a:lstStyle/>
          <a:p>
            <a:r>
              <a:rPr lang="nb-NO" sz="4800" dirty="0"/>
              <a:t>Foreslått marint verneområde</a:t>
            </a:r>
          </a:p>
        </p:txBody>
      </p:sp>
    </p:spTree>
    <p:extLst>
      <p:ext uri="{BB962C8B-B14F-4D97-AF65-F5344CB8AC3E}">
        <p14:creationId xmlns:p14="http://schemas.microsoft.com/office/powerpoint/2010/main" val="3408259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e 2">
            <a:extLst>
              <a:ext uri="{FF2B5EF4-FFF2-40B4-BE49-F238E27FC236}">
                <a16:creationId xmlns:a16="http://schemas.microsoft.com/office/drawing/2014/main" id="{67C010B7-7807-ABE3-FE17-969903E963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0619" y="1213663"/>
            <a:ext cx="10129929" cy="566973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44C720E-F950-4E52-9617-1D36410B3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E47B-52F3-2947-9303-FAC0039582A0}" type="datetime1">
              <a:rPr lang="nb-NO" smtClean="0"/>
              <a:t>07.05.2024</a:t>
            </a:fld>
            <a:endParaRPr lang="en-US" dirty="0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BFA7C94-7417-CA08-BE4D-87F166031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D71D735-6824-DC15-A6C0-F7DC7881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tel 6">
            <a:extLst>
              <a:ext uri="{FF2B5EF4-FFF2-40B4-BE49-F238E27FC236}">
                <a16:creationId xmlns:a16="http://schemas.microsoft.com/office/drawing/2014/main" id="{D3A905AA-7F4F-020C-0486-461E384AE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135" y="264036"/>
            <a:ext cx="7597059" cy="1143000"/>
          </a:xfrm>
        </p:spPr>
        <p:txBody>
          <a:bodyPr/>
          <a:lstStyle/>
          <a:p>
            <a:r>
              <a:rPr lang="nb-NO" sz="4800" dirty="0"/>
              <a:t>Ramsar-områder</a:t>
            </a:r>
          </a:p>
        </p:txBody>
      </p:sp>
    </p:spTree>
    <p:extLst>
      <p:ext uri="{BB962C8B-B14F-4D97-AF65-F5344CB8AC3E}">
        <p14:creationId xmlns:p14="http://schemas.microsoft.com/office/powerpoint/2010/main" val="3433515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e 7">
            <a:extLst>
              <a:ext uri="{FF2B5EF4-FFF2-40B4-BE49-F238E27FC236}">
                <a16:creationId xmlns:a16="http://schemas.microsoft.com/office/drawing/2014/main" id="{6DA10448-AE64-EC94-E616-F998D04BF7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90620" y="1200963"/>
            <a:ext cx="10129929" cy="56920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644C720E-F950-4E52-9617-1D36410B3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BE47B-52F3-2947-9303-FAC0039582A0}" type="datetime1">
              <a:rPr lang="nb-NO" smtClean="0"/>
              <a:t>07.05.2024</a:t>
            </a:fld>
            <a:endParaRPr lang="en-US" dirty="0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3BFA7C94-7417-CA08-BE4D-87F166031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ØRLAND KOMMUNE</a:t>
            </a:r>
            <a:endParaRPr lang="en-US" dirty="0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FD71D735-6824-DC15-A6C0-F7DC78819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tel 6">
            <a:extLst>
              <a:ext uri="{FF2B5EF4-FFF2-40B4-BE49-F238E27FC236}">
                <a16:creationId xmlns:a16="http://schemas.microsoft.com/office/drawing/2014/main" id="{D3A905AA-7F4F-020C-0486-461E384AE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134" y="3686"/>
            <a:ext cx="7597059" cy="1143000"/>
          </a:xfrm>
        </p:spPr>
        <p:txBody>
          <a:bodyPr/>
          <a:lstStyle/>
          <a:p>
            <a:r>
              <a:rPr lang="nb-NO" sz="4400" dirty="0"/>
              <a:t>Important Bird &amp; </a:t>
            </a:r>
            <a:r>
              <a:rPr lang="nb-NO" sz="4400" dirty="0" err="1"/>
              <a:t>Biodiversity</a:t>
            </a:r>
            <a:r>
              <a:rPr lang="nb-NO" sz="4400" dirty="0"/>
              <a:t> Areas (IBA-områder)</a:t>
            </a:r>
          </a:p>
        </p:txBody>
      </p:sp>
    </p:spTree>
    <p:extLst>
      <p:ext uri="{BB962C8B-B14F-4D97-AF65-F5344CB8AC3E}">
        <p14:creationId xmlns:p14="http://schemas.microsoft.com/office/powerpoint/2010/main" val="31638063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sharepoint/v3/fields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22240</TotalTime>
  <Words>182</Words>
  <Application>Microsoft Office PowerPoint</Application>
  <PresentationFormat>Skjermfremvisning (4:3)</PresentationFormat>
  <Paragraphs>89</Paragraphs>
  <Slides>12</Slides>
  <Notes>0</Notes>
  <HiddenSlides>0</HiddenSlides>
  <MMClips>0</MMClips>
  <ScaleCrop>false</ScaleCrop>
  <HeadingPairs>
    <vt:vector size="6" baseType="variant">
      <vt:variant>
        <vt:lpstr>Brukte skrifter</vt:lpstr>
      </vt:variant>
      <vt:variant>
        <vt:i4>3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12</vt:i4>
      </vt:variant>
    </vt:vector>
  </HeadingPairs>
  <TitlesOfParts>
    <vt:vector size="16" baseType="lpstr">
      <vt:lpstr>Arial</vt:lpstr>
      <vt:lpstr>Calibri</vt:lpstr>
      <vt:lpstr>Tw Cen MT</vt:lpstr>
      <vt:lpstr>Office Theme</vt:lpstr>
      <vt:lpstr> </vt:lpstr>
      <vt:lpstr>PowerPoint-presentasjon</vt:lpstr>
      <vt:lpstr>Overordnet ROS 2024-2028</vt:lpstr>
      <vt:lpstr>Overordnet ROS 2024-2028</vt:lpstr>
      <vt:lpstr>Miljøsårbare områder</vt:lpstr>
      <vt:lpstr>Naturvernområder</vt:lpstr>
      <vt:lpstr>Foreslått marint verneområde</vt:lpstr>
      <vt:lpstr>Ramsar-områder</vt:lpstr>
      <vt:lpstr>Important Bird &amp; Biodiversity Areas (IBA-områder)</vt:lpstr>
      <vt:lpstr>Utløp anadrome vassdrag</vt:lpstr>
      <vt:lpstr>Gytefelt (oppvekstområder)</vt:lpstr>
      <vt:lpstr>Skjellforekomster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Revhaug, Åsmund Skjerve</cp:lastModifiedBy>
  <cp:revision>402</cp:revision>
  <cp:lastPrinted>2016-04-20T07:38:41Z</cp:lastPrinted>
  <dcterms:created xsi:type="dcterms:W3CDTF">2010-04-12T23:12:02Z</dcterms:created>
  <dcterms:modified xsi:type="dcterms:W3CDTF">2024-05-07T13:37:09Z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